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7" r:id="rId2"/>
    <p:sldId id="258" r:id="rId3"/>
    <p:sldId id="259" r:id="rId4"/>
    <p:sldId id="308" r:id="rId5"/>
    <p:sldId id="309" r:id="rId6"/>
    <p:sldId id="297" r:id="rId7"/>
    <p:sldId id="310" r:id="rId8"/>
    <p:sldId id="311" r:id="rId9"/>
    <p:sldId id="312" r:id="rId10"/>
    <p:sldId id="313" r:id="rId11"/>
    <p:sldId id="314" r:id="rId12"/>
    <p:sldId id="315" r:id="rId13"/>
    <p:sldId id="316" r:id="rId1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83" autoAdjust="0"/>
    <p:restoredTop sz="94660"/>
  </p:normalViewPr>
  <p:slideViewPr>
    <p:cSldViewPr>
      <p:cViewPr varScale="1">
        <p:scale>
          <a:sx n="96" d="100"/>
          <a:sy n="96" d="100"/>
        </p:scale>
        <p:origin x="92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0.wmf"/><Relationship Id="rId13" Type="http://schemas.openxmlformats.org/officeDocument/2006/relationships/image" Target="../media/image25.wmf"/><Relationship Id="rId3" Type="http://schemas.openxmlformats.org/officeDocument/2006/relationships/image" Target="../media/image15.wmf"/><Relationship Id="rId7" Type="http://schemas.openxmlformats.org/officeDocument/2006/relationships/image" Target="../media/image19.wmf"/><Relationship Id="rId12" Type="http://schemas.openxmlformats.org/officeDocument/2006/relationships/image" Target="../media/image24.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8.wmf"/><Relationship Id="rId11" Type="http://schemas.openxmlformats.org/officeDocument/2006/relationships/image" Target="../media/image23.wmf"/><Relationship Id="rId5" Type="http://schemas.openxmlformats.org/officeDocument/2006/relationships/image" Target="../media/image17.wmf"/><Relationship Id="rId15" Type="http://schemas.openxmlformats.org/officeDocument/2006/relationships/image" Target="../media/image27.wmf"/><Relationship Id="rId10" Type="http://schemas.openxmlformats.org/officeDocument/2006/relationships/image" Target="../media/image22.wmf"/><Relationship Id="rId4" Type="http://schemas.openxmlformats.org/officeDocument/2006/relationships/image" Target="../media/image16.wmf"/><Relationship Id="rId9" Type="http://schemas.openxmlformats.org/officeDocument/2006/relationships/image" Target="../media/image21.wmf"/><Relationship Id="rId14"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image" Target="../media/image40.wmf"/><Relationship Id="rId3" Type="http://schemas.openxmlformats.org/officeDocument/2006/relationships/image" Target="../media/image30.wmf"/><Relationship Id="rId7" Type="http://schemas.openxmlformats.org/officeDocument/2006/relationships/image" Target="../media/image34.wmf"/><Relationship Id="rId12" Type="http://schemas.openxmlformats.org/officeDocument/2006/relationships/image" Target="../media/image39.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11" Type="http://schemas.openxmlformats.org/officeDocument/2006/relationships/image" Target="../media/image38.wmf"/><Relationship Id="rId5" Type="http://schemas.openxmlformats.org/officeDocument/2006/relationships/image" Target="../media/image32.wmf"/><Relationship Id="rId15" Type="http://schemas.openxmlformats.org/officeDocument/2006/relationships/image" Target="../media/image42.wmf"/><Relationship Id="rId10" Type="http://schemas.openxmlformats.org/officeDocument/2006/relationships/image" Target="../media/image37.wmf"/><Relationship Id="rId4" Type="http://schemas.openxmlformats.org/officeDocument/2006/relationships/image" Target="../media/image31.wmf"/><Relationship Id="rId9" Type="http://schemas.openxmlformats.org/officeDocument/2006/relationships/image" Target="../media/image36.wmf"/><Relationship Id="rId14" Type="http://schemas.openxmlformats.org/officeDocument/2006/relationships/image" Target="../media/image41.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image" Target="../media/image45.wmf"/><Relationship Id="rId7" Type="http://schemas.openxmlformats.org/officeDocument/2006/relationships/image" Target="../media/image49.wmf"/><Relationship Id="rId2" Type="http://schemas.openxmlformats.org/officeDocument/2006/relationships/image" Target="../media/image44.wmf"/><Relationship Id="rId1" Type="http://schemas.openxmlformats.org/officeDocument/2006/relationships/image" Target="../media/image43.wmf"/><Relationship Id="rId6" Type="http://schemas.openxmlformats.org/officeDocument/2006/relationships/image" Target="../media/image48.wmf"/><Relationship Id="rId5" Type="http://schemas.openxmlformats.org/officeDocument/2006/relationships/image" Target="../media/image47.wmf"/><Relationship Id="rId10" Type="http://schemas.openxmlformats.org/officeDocument/2006/relationships/image" Target="../media/image52.wmf"/><Relationship Id="rId4" Type="http://schemas.openxmlformats.org/officeDocument/2006/relationships/image" Target="../media/image46.wmf"/><Relationship Id="rId9" Type="http://schemas.openxmlformats.org/officeDocument/2006/relationships/image" Target="../media/image51.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image" Target="../media/image55.wmf"/><Relationship Id="rId7" Type="http://schemas.openxmlformats.org/officeDocument/2006/relationships/image" Target="../media/image59.wmf"/><Relationship Id="rId12" Type="http://schemas.openxmlformats.org/officeDocument/2006/relationships/image" Target="../media/image64.wmf"/><Relationship Id="rId2" Type="http://schemas.openxmlformats.org/officeDocument/2006/relationships/image" Target="../media/image54.wmf"/><Relationship Id="rId1" Type="http://schemas.openxmlformats.org/officeDocument/2006/relationships/image" Target="../media/image53.wmf"/><Relationship Id="rId6" Type="http://schemas.openxmlformats.org/officeDocument/2006/relationships/image" Target="../media/image58.wmf"/><Relationship Id="rId11" Type="http://schemas.openxmlformats.org/officeDocument/2006/relationships/image" Target="../media/image63.wmf"/><Relationship Id="rId5" Type="http://schemas.openxmlformats.org/officeDocument/2006/relationships/image" Target="../media/image57.wmf"/><Relationship Id="rId10" Type="http://schemas.openxmlformats.org/officeDocument/2006/relationships/image" Target="../media/image62.wmf"/><Relationship Id="rId4" Type="http://schemas.openxmlformats.org/officeDocument/2006/relationships/image" Target="../media/image56.wmf"/><Relationship Id="rId9" Type="http://schemas.openxmlformats.org/officeDocument/2006/relationships/image" Target="../media/image6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ZERO AND NEGATIVE EXPONENT</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2/20/2017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ZERO AND NEGATIVE EXPONENT</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2/20/2017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ZERO AND NEGATIVE EXPONENT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6BBCC1D-6D34-4BB4-81AD-D94EC416E488}" type="datetimeFigureOut">
              <a:rPr lang="en-US" smtClean="0"/>
              <a:pPr/>
              <a:t>2/20/2017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2/20/2017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BBCC1D-6D34-4BB4-81AD-D94EC416E488}" type="datetimeFigureOut">
              <a:rPr lang="en-US" smtClean="0"/>
              <a:pPr/>
              <a:t>2/20/2017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BBCC1D-6D34-4BB4-81AD-D94EC416E488}" type="datetimeFigureOut">
              <a:rPr lang="en-US" smtClean="0"/>
              <a:pPr/>
              <a:t>2/20/2017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BBCC1D-6D34-4BB4-81AD-D94EC416E488}" type="datetimeFigureOut">
              <a:rPr lang="en-US" smtClean="0"/>
              <a:pPr/>
              <a:t>2/20/2017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2/20/2017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2/20/2017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2/20/2017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3.bin"/><Relationship Id="rId13" Type="http://schemas.openxmlformats.org/officeDocument/2006/relationships/image" Target="../media/image47.wmf"/><Relationship Id="rId18" Type="http://schemas.openxmlformats.org/officeDocument/2006/relationships/oleObject" Target="../embeddings/oleObject48.bin"/><Relationship Id="rId3" Type="http://schemas.openxmlformats.org/officeDocument/2006/relationships/image" Target="../media/image2.png"/><Relationship Id="rId21" Type="http://schemas.openxmlformats.org/officeDocument/2006/relationships/image" Target="../media/image51.wmf"/><Relationship Id="rId7" Type="http://schemas.openxmlformats.org/officeDocument/2006/relationships/image" Target="../media/image44.wmf"/><Relationship Id="rId12" Type="http://schemas.openxmlformats.org/officeDocument/2006/relationships/oleObject" Target="../embeddings/oleObject45.bin"/><Relationship Id="rId17" Type="http://schemas.openxmlformats.org/officeDocument/2006/relationships/image" Target="../media/image49.wmf"/><Relationship Id="rId2" Type="http://schemas.openxmlformats.org/officeDocument/2006/relationships/slideLayout" Target="../slideLayouts/slideLayout2.xml"/><Relationship Id="rId16" Type="http://schemas.openxmlformats.org/officeDocument/2006/relationships/oleObject" Target="../embeddings/oleObject47.bin"/><Relationship Id="rId20" Type="http://schemas.openxmlformats.org/officeDocument/2006/relationships/oleObject" Target="../embeddings/oleObject49.bin"/><Relationship Id="rId1" Type="http://schemas.openxmlformats.org/officeDocument/2006/relationships/vmlDrawing" Target="../drawings/vmlDrawing5.vml"/><Relationship Id="rId6" Type="http://schemas.openxmlformats.org/officeDocument/2006/relationships/oleObject" Target="../embeddings/oleObject42.bin"/><Relationship Id="rId11" Type="http://schemas.openxmlformats.org/officeDocument/2006/relationships/image" Target="../media/image46.wmf"/><Relationship Id="rId5" Type="http://schemas.openxmlformats.org/officeDocument/2006/relationships/image" Target="../media/image43.wmf"/><Relationship Id="rId15" Type="http://schemas.openxmlformats.org/officeDocument/2006/relationships/image" Target="../media/image48.wmf"/><Relationship Id="rId23" Type="http://schemas.openxmlformats.org/officeDocument/2006/relationships/image" Target="../media/image52.wmf"/><Relationship Id="rId10" Type="http://schemas.openxmlformats.org/officeDocument/2006/relationships/oleObject" Target="../embeddings/oleObject44.bin"/><Relationship Id="rId19" Type="http://schemas.openxmlformats.org/officeDocument/2006/relationships/image" Target="../media/image50.wmf"/><Relationship Id="rId4" Type="http://schemas.openxmlformats.org/officeDocument/2006/relationships/oleObject" Target="../embeddings/oleObject41.bin"/><Relationship Id="rId9" Type="http://schemas.openxmlformats.org/officeDocument/2006/relationships/image" Target="../media/image45.wmf"/><Relationship Id="rId14" Type="http://schemas.openxmlformats.org/officeDocument/2006/relationships/oleObject" Target="../embeddings/oleObject46.bin"/><Relationship Id="rId22" Type="http://schemas.openxmlformats.org/officeDocument/2006/relationships/oleObject" Target="../embeddings/oleObject50.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53.bin"/><Relationship Id="rId13" Type="http://schemas.openxmlformats.org/officeDocument/2006/relationships/image" Target="../media/image57.wmf"/><Relationship Id="rId18" Type="http://schemas.openxmlformats.org/officeDocument/2006/relationships/oleObject" Target="../embeddings/oleObject58.bin"/><Relationship Id="rId26" Type="http://schemas.openxmlformats.org/officeDocument/2006/relationships/oleObject" Target="../embeddings/oleObject62.bin"/><Relationship Id="rId3" Type="http://schemas.openxmlformats.org/officeDocument/2006/relationships/image" Target="../media/image2.png"/><Relationship Id="rId21" Type="http://schemas.openxmlformats.org/officeDocument/2006/relationships/image" Target="../media/image61.wmf"/><Relationship Id="rId7" Type="http://schemas.openxmlformats.org/officeDocument/2006/relationships/image" Target="../media/image54.wmf"/><Relationship Id="rId12" Type="http://schemas.openxmlformats.org/officeDocument/2006/relationships/oleObject" Target="../embeddings/oleObject55.bin"/><Relationship Id="rId17" Type="http://schemas.openxmlformats.org/officeDocument/2006/relationships/image" Target="../media/image59.wmf"/><Relationship Id="rId25" Type="http://schemas.openxmlformats.org/officeDocument/2006/relationships/image" Target="../media/image63.wmf"/><Relationship Id="rId2" Type="http://schemas.openxmlformats.org/officeDocument/2006/relationships/slideLayout" Target="../slideLayouts/slideLayout2.xml"/><Relationship Id="rId16" Type="http://schemas.openxmlformats.org/officeDocument/2006/relationships/oleObject" Target="../embeddings/oleObject57.bin"/><Relationship Id="rId20" Type="http://schemas.openxmlformats.org/officeDocument/2006/relationships/oleObject" Target="../embeddings/oleObject59.bin"/><Relationship Id="rId1" Type="http://schemas.openxmlformats.org/officeDocument/2006/relationships/vmlDrawing" Target="../drawings/vmlDrawing6.vml"/><Relationship Id="rId6" Type="http://schemas.openxmlformats.org/officeDocument/2006/relationships/oleObject" Target="../embeddings/oleObject52.bin"/><Relationship Id="rId11" Type="http://schemas.openxmlformats.org/officeDocument/2006/relationships/image" Target="../media/image56.wmf"/><Relationship Id="rId24" Type="http://schemas.openxmlformats.org/officeDocument/2006/relationships/oleObject" Target="../embeddings/oleObject61.bin"/><Relationship Id="rId5" Type="http://schemas.openxmlformats.org/officeDocument/2006/relationships/image" Target="../media/image53.wmf"/><Relationship Id="rId15" Type="http://schemas.openxmlformats.org/officeDocument/2006/relationships/image" Target="../media/image58.wmf"/><Relationship Id="rId23" Type="http://schemas.openxmlformats.org/officeDocument/2006/relationships/image" Target="../media/image62.wmf"/><Relationship Id="rId10" Type="http://schemas.openxmlformats.org/officeDocument/2006/relationships/oleObject" Target="../embeddings/oleObject54.bin"/><Relationship Id="rId19" Type="http://schemas.openxmlformats.org/officeDocument/2006/relationships/image" Target="../media/image60.wmf"/><Relationship Id="rId4" Type="http://schemas.openxmlformats.org/officeDocument/2006/relationships/oleObject" Target="../embeddings/oleObject51.bin"/><Relationship Id="rId9" Type="http://schemas.openxmlformats.org/officeDocument/2006/relationships/image" Target="../media/image55.wmf"/><Relationship Id="rId14" Type="http://schemas.openxmlformats.org/officeDocument/2006/relationships/oleObject" Target="../embeddings/oleObject56.bin"/><Relationship Id="rId22" Type="http://schemas.openxmlformats.org/officeDocument/2006/relationships/oleObject" Target="../embeddings/oleObject60.bin"/><Relationship Id="rId27" Type="http://schemas.openxmlformats.org/officeDocument/2006/relationships/image" Target="../media/image64.wm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notesSlide" Target="../notesSlides/notesSlide4.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9.wmf"/><Relationship Id="rId18" Type="http://schemas.openxmlformats.org/officeDocument/2006/relationships/oleObject" Target="../embeddings/oleObject10.bin"/><Relationship Id="rId3" Type="http://schemas.openxmlformats.org/officeDocument/2006/relationships/image" Target="../media/image2.png"/><Relationship Id="rId7" Type="http://schemas.openxmlformats.org/officeDocument/2006/relationships/image" Target="../media/image6.wmf"/><Relationship Id="rId12" Type="http://schemas.openxmlformats.org/officeDocument/2006/relationships/oleObject" Target="../embeddings/oleObject7.bin"/><Relationship Id="rId17" Type="http://schemas.openxmlformats.org/officeDocument/2006/relationships/image" Target="../media/image11.wmf"/><Relationship Id="rId2" Type="http://schemas.openxmlformats.org/officeDocument/2006/relationships/slideLayout" Target="../slideLayouts/slideLayout2.xml"/><Relationship Id="rId16" Type="http://schemas.openxmlformats.org/officeDocument/2006/relationships/oleObject" Target="../embeddings/oleObject9.bin"/><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8.wmf"/><Relationship Id="rId5" Type="http://schemas.openxmlformats.org/officeDocument/2006/relationships/image" Target="../media/image5.wmf"/><Relationship Id="rId15" Type="http://schemas.openxmlformats.org/officeDocument/2006/relationships/image" Target="../media/image10.wmf"/><Relationship Id="rId10" Type="http://schemas.openxmlformats.org/officeDocument/2006/relationships/oleObject" Target="../embeddings/oleObject6.bin"/><Relationship Id="rId19" Type="http://schemas.openxmlformats.org/officeDocument/2006/relationships/image" Target="../media/image12.wmf"/><Relationship Id="rId4" Type="http://schemas.openxmlformats.org/officeDocument/2006/relationships/oleObject" Target="../embeddings/oleObject3.bin"/><Relationship Id="rId9" Type="http://schemas.openxmlformats.org/officeDocument/2006/relationships/image" Target="../media/image7.wmf"/><Relationship Id="rId1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17.wmf"/><Relationship Id="rId18" Type="http://schemas.openxmlformats.org/officeDocument/2006/relationships/oleObject" Target="../embeddings/oleObject18.bin"/><Relationship Id="rId26" Type="http://schemas.openxmlformats.org/officeDocument/2006/relationships/oleObject" Target="../embeddings/oleObject22.bin"/><Relationship Id="rId3" Type="http://schemas.openxmlformats.org/officeDocument/2006/relationships/image" Target="../media/image2.png"/><Relationship Id="rId21" Type="http://schemas.openxmlformats.org/officeDocument/2006/relationships/image" Target="../media/image21.wmf"/><Relationship Id="rId7" Type="http://schemas.openxmlformats.org/officeDocument/2006/relationships/image" Target="../media/image14.wmf"/><Relationship Id="rId12" Type="http://schemas.openxmlformats.org/officeDocument/2006/relationships/oleObject" Target="../embeddings/oleObject15.bin"/><Relationship Id="rId17" Type="http://schemas.openxmlformats.org/officeDocument/2006/relationships/image" Target="../media/image19.wmf"/><Relationship Id="rId25" Type="http://schemas.openxmlformats.org/officeDocument/2006/relationships/image" Target="../media/image23.wmf"/><Relationship Id="rId33" Type="http://schemas.openxmlformats.org/officeDocument/2006/relationships/image" Target="../media/image27.wmf"/><Relationship Id="rId2" Type="http://schemas.openxmlformats.org/officeDocument/2006/relationships/slideLayout" Target="../slideLayouts/slideLayout2.xml"/><Relationship Id="rId16" Type="http://schemas.openxmlformats.org/officeDocument/2006/relationships/oleObject" Target="../embeddings/oleObject17.bin"/><Relationship Id="rId20" Type="http://schemas.openxmlformats.org/officeDocument/2006/relationships/oleObject" Target="../embeddings/oleObject19.bin"/><Relationship Id="rId29" Type="http://schemas.openxmlformats.org/officeDocument/2006/relationships/image" Target="../media/image25.wmf"/><Relationship Id="rId1" Type="http://schemas.openxmlformats.org/officeDocument/2006/relationships/vmlDrawing" Target="../drawings/vmlDrawing3.vml"/><Relationship Id="rId6" Type="http://schemas.openxmlformats.org/officeDocument/2006/relationships/oleObject" Target="../embeddings/oleObject12.bin"/><Relationship Id="rId11" Type="http://schemas.openxmlformats.org/officeDocument/2006/relationships/image" Target="../media/image16.wmf"/><Relationship Id="rId24" Type="http://schemas.openxmlformats.org/officeDocument/2006/relationships/oleObject" Target="../embeddings/oleObject21.bin"/><Relationship Id="rId32" Type="http://schemas.openxmlformats.org/officeDocument/2006/relationships/oleObject" Target="../embeddings/oleObject25.bin"/><Relationship Id="rId5" Type="http://schemas.openxmlformats.org/officeDocument/2006/relationships/image" Target="../media/image13.wmf"/><Relationship Id="rId15" Type="http://schemas.openxmlformats.org/officeDocument/2006/relationships/image" Target="../media/image18.wmf"/><Relationship Id="rId23" Type="http://schemas.openxmlformats.org/officeDocument/2006/relationships/image" Target="../media/image22.wmf"/><Relationship Id="rId28" Type="http://schemas.openxmlformats.org/officeDocument/2006/relationships/oleObject" Target="../embeddings/oleObject23.bin"/><Relationship Id="rId10" Type="http://schemas.openxmlformats.org/officeDocument/2006/relationships/oleObject" Target="../embeddings/oleObject14.bin"/><Relationship Id="rId19" Type="http://schemas.openxmlformats.org/officeDocument/2006/relationships/image" Target="../media/image20.wmf"/><Relationship Id="rId31" Type="http://schemas.openxmlformats.org/officeDocument/2006/relationships/image" Target="../media/image26.wmf"/><Relationship Id="rId4" Type="http://schemas.openxmlformats.org/officeDocument/2006/relationships/oleObject" Target="../embeddings/oleObject11.bin"/><Relationship Id="rId9" Type="http://schemas.openxmlformats.org/officeDocument/2006/relationships/image" Target="../media/image15.wmf"/><Relationship Id="rId14" Type="http://schemas.openxmlformats.org/officeDocument/2006/relationships/oleObject" Target="../embeddings/oleObject16.bin"/><Relationship Id="rId22" Type="http://schemas.openxmlformats.org/officeDocument/2006/relationships/oleObject" Target="../embeddings/oleObject20.bin"/><Relationship Id="rId27" Type="http://schemas.openxmlformats.org/officeDocument/2006/relationships/image" Target="../media/image24.wmf"/><Relationship Id="rId30" Type="http://schemas.openxmlformats.org/officeDocument/2006/relationships/oleObject" Target="../embeddings/oleObject24.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8.bin"/><Relationship Id="rId13" Type="http://schemas.openxmlformats.org/officeDocument/2006/relationships/image" Target="../media/image32.wmf"/><Relationship Id="rId18" Type="http://schemas.openxmlformats.org/officeDocument/2006/relationships/oleObject" Target="../embeddings/oleObject33.bin"/><Relationship Id="rId26" Type="http://schemas.openxmlformats.org/officeDocument/2006/relationships/oleObject" Target="../embeddings/oleObject37.bin"/><Relationship Id="rId3" Type="http://schemas.openxmlformats.org/officeDocument/2006/relationships/image" Target="../media/image2.png"/><Relationship Id="rId21" Type="http://schemas.openxmlformats.org/officeDocument/2006/relationships/image" Target="../media/image36.wmf"/><Relationship Id="rId7" Type="http://schemas.openxmlformats.org/officeDocument/2006/relationships/image" Target="../media/image29.wmf"/><Relationship Id="rId12" Type="http://schemas.openxmlformats.org/officeDocument/2006/relationships/oleObject" Target="../embeddings/oleObject30.bin"/><Relationship Id="rId17" Type="http://schemas.openxmlformats.org/officeDocument/2006/relationships/image" Target="../media/image34.wmf"/><Relationship Id="rId25" Type="http://schemas.openxmlformats.org/officeDocument/2006/relationships/image" Target="../media/image38.wmf"/><Relationship Id="rId33" Type="http://schemas.openxmlformats.org/officeDocument/2006/relationships/image" Target="../media/image42.wmf"/><Relationship Id="rId2" Type="http://schemas.openxmlformats.org/officeDocument/2006/relationships/slideLayout" Target="../slideLayouts/slideLayout2.xml"/><Relationship Id="rId16" Type="http://schemas.openxmlformats.org/officeDocument/2006/relationships/oleObject" Target="../embeddings/oleObject32.bin"/><Relationship Id="rId20" Type="http://schemas.openxmlformats.org/officeDocument/2006/relationships/oleObject" Target="../embeddings/oleObject34.bin"/><Relationship Id="rId29" Type="http://schemas.openxmlformats.org/officeDocument/2006/relationships/image" Target="../media/image40.wmf"/><Relationship Id="rId1" Type="http://schemas.openxmlformats.org/officeDocument/2006/relationships/vmlDrawing" Target="../drawings/vmlDrawing4.vml"/><Relationship Id="rId6" Type="http://schemas.openxmlformats.org/officeDocument/2006/relationships/oleObject" Target="../embeddings/oleObject27.bin"/><Relationship Id="rId11" Type="http://schemas.openxmlformats.org/officeDocument/2006/relationships/image" Target="../media/image31.wmf"/><Relationship Id="rId24" Type="http://schemas.openxmlformats.org/officeDocument/2006/relationships/oleObject" Target="../embeddings/oleObject36.bin"/><Relationship Id="rId32" Type="http://schemas.openxmlformats.org/officeDocument/2006/relationships/oleObject" Target="../embeddings/oleObject40.bin"/><Relationship Id="rId5" Type="http://schemas.openxmlformats.org/officeDocument/2006/relationships/image" Target="../media/image28.wmf"/><Relationship Id="rId15" Type="http://schemas.openxmlformats.org/officeDocument/2006/relationships/image" Target="../media/image33.wmf"/><Relationship Id="rId23" Type="http://schemas.openxmlformats.org/officeDocument/2006/relationships/image" Target="../media/image37.wmf"/><Relationship Id="rId28" Type="http://schemas.openxmlformats.org/officeDocument/2006/relationships/oleObject" Target="../embeddings/oleObject38.bin"/><Relationship Id="rId10" Type="http://schemas.openxmlformats.org/officeDocument/2006/relationships/oleObject" Target="../embeddings/oleObject29.bin"/><Relationship Id="rId19" Type="http://schemas.openxmlformats.org/officeDocument/2006/relationships/image" Target="../media/image35.wmf"/><Relationship Id="rId31" Type="http://schemas.openxmlformats.org/officeDocument/2006/relationships/image" Target="../media/image41.wmf"/><Relationship Id="rId4" Type="http://schemas.openxmlformats.org/officeDocument/2006/relationships/oleObject" Target="../embeddings/oleObject26.bin"/><Relationship Id="rId9" Type="http://schemas.openxmlformats.org/officeDocument/2006/relationships/image" Target="../media/image30.wmf"/><Relationship Id="rId14" Type="http://schemas.openxmlformats.org/officeDocument/2006/relationships/oleObject" Target="../embeddings/oleObject31.bin"/><Relationship Id="rId22" Type="http://schemas.openxmlformats.org/officeDocument/2006/relationships/oleObject" Target="../embeddings/oleObject35.bin"/><Relationship Id="rId27" Type="http://schemas.openxmlformats.org/officeDocument/2006/relationships/image" Target="../media/image39.wmf"/><Relationship Id="rId30" Type="http://schemas.openxmlformats.org/officeDocument/2006/relationships/oleObject" Target="../embeddings/oleObject39.bin"/></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Dividing Polynomials</a:t>
            </a:r>
          </a:p>
        </p:txBody>
      </p:sp>
      <p:sp>
        <p:nvSpPr>
          <p:cNvPr id="3" name="Subtitle 2"/>
          <p:cNvSpPr>
            <a:spLocks noGrp="1"/>
          </p:cNvSpPr>
          <p:nvPr>
            <p:ph type="subTitle" idx="1"/>
          </p:nvPr>
        </p:nvSpPr>
        <p:spPr/>
        <p:txBody>
          <a:bodyPr/>
          <a:lstStyle/>
          <a:p>
            <a:r>
              <a:rPr lang="en-US" dirty="0"/>
              <a:t>Unit 11 Lesson 3</a:t>
            </a:r>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Steps to Follow in Synthetic Division</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Division of Polynomials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r>
              <a:rPr lang="en-US" sz="2400" dirty="0"/>
              <a:t>1. Arrange the term of the dividend in descending powers of the variable.</a:t>
            </a:r>
          </a:p>
          <a:p>
            <a:r>
              <a:rPr lang="en-US" sz="2400" dirty="0"/>
              <a:t>2. Write the numerical coefficients of each term of the dividend in row indicating the coefficients of powers. Replace the missing power by zero coefficients.</a:t>
            </a:r>
          </a:p>
          <a:p>
            <a:r>
              <a:rPr lang="en-US" sz="2400" dirty="0"/>
              <a:t>3. Replace the divisor x - r by r: for divisor s+ r, replace it by -r (constant divisor).</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Steps to Follow in Synthetic Division</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Division of Polynomials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819150"/>
            <a:ext cx="8305800" cy="4154984"/>
          </a:xfrm>
          <a:prstGeom prst="rect">
            <a:avLst/>
          </a:prstGeom>
          <a:noFill/>
        </p:spPr>
        <p:txBody>
          <a:bodyPr wrap="square" rtlCol="0">
            <a:spAutoFit/>
          </a:bodyPr>
          <a:lstStyle/>
          <a:p>
            <a:r>
              <a:rPr lang="en-US" sz="2400" dirty="0"/>
              <a:t>4. Multiply the coefficient of the largest power of x, written on the third row, by the constant divisor. Place the product beneath the coefficient of the second largest power and add it to the coefficient. Multiply the sum of the constant divisor and place beneath the coefficient of the next largest power. Continue this procedure until there is a product added to the constant or last term. </a:t>
            </a:r>
          </a:p>
          <a:p>
            <a:r>
              <a:rPr lang="en-US" sz="2400" dirty="0"/>
              <a:t>5. The last number on the third row is called the remainder, and the rest of the numbers, starting from the left to right, are the coefficients of the terms in the quotient, which is one degree less than that of the dividend.</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strips(down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strips(downLeft)">
                                      <p:cBhvr>
                                        <p:cTn id="12"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a:buNone/>
            </a:pPr>
            <a:r>
              <a:rPr lang="en-US" sz="2400" b="1" dirty="0">
                <a:solidFill>
                  <a:srgbClr val="0070C0"/>
                </a:solidFill>
              </a:rPr>
              <a:t>Sample Problem 3:</a:t>
            </a:r>
            <a:r>
              <a:rPr lang="en-US" sz="2400" dirty="0">
                <a:solidFill>
                  <a:srgbClr val="0070C0"/>
                </a:solidFill>
              </a:rPr>
              <a:t> </a:t>
            </a:r>
            <a:r>
              <a:rPr lang="en-US" sz="2400" dirty="0"/>
              <a:t>Perform synthetic division to the following polynomials.</a:t>
            </a:r>
          </a:p>
          <a:p>
            <a:pPr>
              <a:buNone/>
            </a:pPr>
            <a:r>
              <a:rPr lang="en-US" sz="2400" dirty="0"/>
              <a:t> </a:t>
            </a:r>
          </a:p>
          <a:p>
            <a:pPr marL="0" indent="0">
              <a:spcBef>
                <a:spcPts val="0"/>
              </a:spcBef>
              <a:spcAft>
                <a:spcPts val="600"/>
              </a:spcAft>
              <a:buNone/>
            </a:pPr>
            <a:r>
              <a:rPr lang="en-US" sz="2400" dirty="0"/>
              <a:t> </a:t>
            </a:r>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Dividing Polynomials</a:t>
            </a:r>
            <a:endParaRPr lang="en-US" sz="1700" b="1" dirty="0">
              <a:latin typeface="Cambria" panose="02040503050406030204" pitchFamily="18" charset="0"/>
            </a:endParaRPr>
          </a:p>
        </p:txBody>
      </p:sp>
      <p:graphicFrame>
        <p:nvGraphicFramePr>
          <p:cNvPr id="112650" name="Object 10"/>
          <p:cNvGraphicFramePr>
            <a:graphicFrameLocks noChangeAspect="1"/>
          </p:cNvGraphicFramePr>
          <p:nvPr/>
        </p:nvGraphicFramePr>
        <p:xfrm>
          <a:off x="609600" y="1352550"/>
          <a:ext cx="2874433" cy="533400"/>
        </p:xfrm>
        <a:graphic>
          <a:graphicData uri="http://schemas.openxmlformats.org/presentationml/2006/ole">
            <mc:AlternateContent xmlns:mc="http://schemas.openxmlformats.org/markup-compatibility/2006">
              <mc:Choice xmlns:v="urn:schemas-microsoft-com:vml" Requires="v">
                <p:oleObj spid="_x0000_s112661" name="Equation" r:id="rId4" imgW="1231560" imgH="228600" progId="Equation.DSMT4">
                  <p:embed/>
                </p:oleObj>
              </mc:Choice>
              <mc:Fallback>
                <p:oleObj name="Equation" r:id="rId4" imgW="1231560" imgH="228600" progId="Equation.DSMT4">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352550"/>
                        <a:ext cx="2874433"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Box 15"/>
          <p:cNvSpPr txBox="1"/>
          <p:nvPr/>
        </p:nvSpPr>
        <p:spPr>
          <a:xfrm>
            <a:off x="685800" y="1885950"/>
            <a:ext cx="1066800" cy="369332"/>
          </a:xfrm>
          <a:prstGeom prst="rect">
            <a:avLst/>
          </a:prstGeom>
          <a:noFill/>
        </p:spPr>
        <p:txBody>
          <a:bodyPr wrap="square" rtlCol="0">
            <a:spAutoFit/>
          </a:bodyPr>
          <a:lstStyle/>
          <a:p>
            <a:r>
              <a:rPr lang="en-US" dirty="0"/>
              <a:t>Solution:</a:t>
            </a:r>
          </a:p>
        </p:txBody>
      </p:sp>
      <p:graphicFrame>
        <p:nvGraphicFramePr>
          <p:cNvPr id="112651" name="Object 11"/>
          <p:cNvGraphicFramePr>
            <a:graphicFrameLocks noChangeAspect="1"/>
          </p:cNvGraphicFramePr>
          <p:nvPr/>
        </p:nvGraphicFramePr>
        <p:xfrm>
          <a:off x="4343400" y="2127249"/>
          <a:ext cx="1371600" cy="503853"/>
        </p:xfrm>
        <a:graphic>
          <a:graphicData uri="http://schemas.openxmlformats.org/presentationml/2006/ole">
            <mc:AlternateContent xmlns:mc="http://schemas.openxmlformats.org/markup-compatibility/2006">
              <mc:Choice xmlns:v="urn:schemas-microsoft-com:vml" Requires="v">
                <p:oleObj spid="_x0000_s112662" name="Equation" r:id="rId6" imgW="622080" imgH="228600" progId="Equation.DSMT4">
                  <p:embed/>
                </p:oleObj>
              </mc:Choice>
              <mc:Fallback>
                <p:oleObj name="Equation" r:id="rId6" imgW="622080" imgH="228600" progId="Equation.DSMT4">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43400" y="2127249"/>
                        <a:ext cx="1371600" cy="503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52" name="Object 12"/>
          <p:cNvGraphicFramePr>
            <a:graphicFrameLocks noChangeAspect="1"/>
          </p:cNvGraphicFramePr>
          <p:nvPr/>
        </p:nvGraphicFramePr>
        <p:xfrm>
          <a:off x="762000" y="2190750"/>
          <a:ext cx="2262188" cy="381000"/>
        </p:xfrm>
        <a:graphic>
          <a:graphicData uri="http://schemas.openxmlformats.org/presentationml/2006/ole">
            <mc:AlternateContent xmlns:mc="http://schemas.openxmlformats.org/markup-compatibility/2006">
              <mc:Choice xmlns:v="urn:schemas-microsoft-com:vml" Requires="v">
                <p:oleObj spid="_x0000_s112663" name="Equation" r:id="rId8" imgW="1206360" imgH="203040" progId="Equation.DSMT4">
                  <p:embed/>
                </p:oleObj>
              </mc:Choice>
              <mc:Fallback>
                <p:oleObj name="Equation" r:id="rId8" imgW="1206360" imgH="203040" progId="Equation.DSMT4">
                  <p:embed/>
                  <p:pic>
                    <p:nvPicPr>
                      <p:cNvPr id="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2000" y="2190750"/>
                        <a:ext cx="226218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53" name="Object 13"/>
          <p:cNvGraphicFramePr>
            <a:graphicFrameLocks noChangeAspect="1"/>
          </p:cNvGraphicFramePr>
          <p:nvPr/>
        </p:nvGraphicFramePr>
        <p:xfrm>
          <a:off x="4381500" y="2647949"/>
          <a:ext cx="2044700" cy="434499"/>
        </p:xfrm>
        <a:graphic>
          <a:graphicData uri="http://schemas.openxmlformats.org/presentationml/2006/ole">
            <mc:AlternateContent xmlns:mc="http://schemas.openxmlformats.org/markup-compatibility/2006">
              <mc:Choice xmlns:v="urn:schemas-microsoft-com:vml" Requires="v">
                <p:oleObj spid="_x0000_s112664" name="Equation" r:id="rId10" imgW="1015920" imgH="215640" progId="Equation.DSMT4">
                  <p:embed/>
                </p:oleObj>
              </mc:Choice>
              <mc:Fallback>
                <p:oleObj name="Equation" r:id="rId10" imgW="1015920" imgH="215640" progId="Equation.DSMT4">
                  <p:embed/>
                  <p:pic>
                    <p:nvPicPr>
                      <p:cNvPr id="0"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81500" y="2647949"/>
                        <a:ext cx="2044700" cy="434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21" name="Straight Connector 20"/>
          <p:cNvCxnSpPr/>
          <p:nvPr/>
        </p:nvCxnSpPr>
        <p:spPr>
          <a:xfrm>
            <a:off x="4229100" y="3714750"/>
            <a:ext cx="24384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4267200" y="333375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12654" name="Object 14"/>
          <p:cNvGraphicFramePr>
            <a:graphicFrameLocks noChangeAspect="1"/>
          </p:cNvGraphicFramePr>
          <p:nvPr/>
        </p:nvGraphicFramePr>
        <p:xfrm>
          <a:off x="4381500" y="3790950"/>
          <a:ext cx="304800" cy="381000"/>
        </p:xfrm>
        <a:graphic>
          <a:graphicData uri="http://schemas.openxmlformats.org/presentationml/2006/ole">
            <mc:AlternateContent xmlns:mc="http://schemas.openxmlformats.org/markup-compatibility/2006">
              <mc:Choice xmlns:v="urn:schemas-microsoft-com:vml" Requires="v">
                <p:oleObj spid="_x0000_s112665" name="Equation" r:id="rId12" imgW="88560" imgH="164880" progId="Equation.DSMT4">
                  <p:embed/>
                </p:oleObj>
              </mc:Choice>
              <mc:Fallback>
                <p:oleObj name="Equation" r:id="rId12" imgW="88560" imgH="164880" progId="Equation.DSMT4">
                  <p:embed/>
                  <p:pic>
                    <p:nvPicPr>
                      <p:cNvPr id="0"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81500" y="3790950"/>
                        <a:ext cx="304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55" name="Object 15"/>
          <p:cNvGraphicFramePr>
            <a:graphicFrameLocks noChangeAspect="1"/>
          </p:cNvGraphicFramePr>
          <p:nvPr/>
        </p:nvGraphicFramePr>
        <p:xfrm>
          <a:off x="4737099" y="3181350"/>
          <a:ext cx="444501" cy="385234"/>
        </p:xfrm>
        <a:graphic>
          <a:graphicData uri="http://schemas.openxmlformats.org/presentationml/2006/ole">
            <mc:AlternateContent xmlns:mc="http://schemas.openxmlformats.org/markup-compatibility/2006">
              <mc:Choice xmlns:v="urn:schemas-microsoft-com:vml" Requires="v">
                <p:oleObj spid="_x0000_s112666" name="Equation" r:id="rId14" imgW="190440" imgH="164880" progId="Equation.DSMT4">
                  <p:embed/>
                </p:oleObj>
              </mc:Choice>
              <mc:Fallback>
                <p:oleObj name="Equation" r:id="rId14" imgW="190440" imgH="164880" progId="Equation.DSMT4">
                  <p:embed/>
                  <p:pic>
                    <p:nvPicPr>
                      <p:cNvPr id="0" name="Picture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37099" y="3181350"/>
                        <a:ext cx="444501" cy="385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56" name="Object 16"/>
          <p:cNvGraphicFramePr>
            <a:graphicFrameLocks noChangeAspect="1"/>
          </p:cNvGraphicFramePr>
          <p:nvPr/>
        </p:nvGraphicFramePr>
        <p:xfrm>
          <a:off x="4762499" y="3790950"/>
          <a:ext cx="468923" cy="381000"/>
        </p:xfrm>
        <a:graphic>
          <a:graphicData uri="http://schemas.openxmlformats.org/presentationml/2006/ole">
            <mc:AlternateContent xmlns:mc="http://schemas.openxmlformats.org/markup-compatibility/2006">
              <mc:Choice xmlns:v="urn:schemas-microsoft-com:vml" Requires="v">
                <p:oleObj spid="_x0000_s112667" name="Equation" r:id="rId16" imgW="203040" imgH="164880" progId="Equation.DSMT4">
                  <p:embed/>
                </p:oleObj>
              </mc:Choice>
              <mc:Fallback>
                <p:oleObj name="Equation" r:id="rId16" imgW="203040" imgH="164880" progId="Equation.DSMT4">
                  <p:embed/>
                  <p:pic>
                    <p:nvPicPr>
                      <p:cNvPr id="0"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62499" y="3790950"/>
                        <a:ext cx="46892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57" name="Object 17"/>
          <p:cNvGraphicFramePr>
            <a:graphicFrameLocks noChangeAspect="1"/>
          </p:cNvGraphicFramePr>
          <p:nvPr/>
        </p:nvGraphicFramePr>
        <p:xfrm>
          <a:off x="5486400" y="3181350"/>
          <a:ext cx="381000" cy="381000"/>
        </p:xfrm>
        <a:graphic>
          <a:graphicData uri="http://schemas.openxmlformats.org/presentationml/2006/ole">
            <mc:AlternateContent xmlns:mc="http://schemas.openxmlformats.org/markup-compatibility/2006">
              <mc:Choice xmlns:v="urn:schemas-microsoft-com:vml" Requires="v">
                <p:oleObj spid="_x0000_s112668" name="Equation" r:id="rId18" imgW="126720" imgH="164880" progId="Equation.DSMT4">
                  <p:embed/>
                </p:oleObj>
              </mc:Choice>
              <mc:Fallback>
                <p:oleObj name="Equation" r:id="rId18" imgW="126720" imgH="164880" progId="Equation.DSMT4">
                  <p:embed/>
                  <p:pic>
                    <p:nvPicPr>
                      <p:cNvPr id="0" name="Picture 17"/>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86400" y="3181350"/>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2658" name="Object 18"/>
          <p:cNvGraphicFramePr>
            <a:graphicFrameLocks noChangeAspect="1"/>
          </p:cNvGraphicFramePr>
          <p:nvPr/>
        </p:nvGraphicFramePr>
        <p:xfrm>
          <a:off x="5486400" y="3752850"/>
          <a:ext cx="381000" cy="476250"/>
        </p:xfrm>
        <a:graphic>
          <a:graphicData uri="http://schemas.openxmlformats.org/presentationml/2006/ole">
            <mc:AlternateContent xmlns:mc="http://schemas.openxmlformats.org/markup-compatibility/2006">
              <mc:Choice xmlns:v="urn:schemas-microsoft-com:vml" Requires="v">
                <p:oleObj spid="_x0000_s112669" name="Equation" r:id="rId20" imgW="126720" imgH="177480" progId="Equation.DSMT4">
                  <p:embed/>
                </p:oleObj>
              </mc:Choice>
              <mc:Fallback>
                <p:oleObj name="Equation" r:id="rId20" imgW="126720" imgH="177480" progId="Equation.DSMT4">
                  <p:embed/>
                  <p:pic>
                    <p:nvPicPr>
                      <p:cNvPr id="0" name="Picture 1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486400" y="3752850"/>
                        <a:ext cx="381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0" name="Straight Arrow Connector 29"/>
          <p:cNvCxnSpPr/>
          <p:nvPr/>
        </p:nvCxnSpPr>
        <p:spPr>
          <a:xfrm>
            <a:off x="6096000" y="4019550"/>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692900" y="3840718"/>
            <a:ext cx="1295400" cy="369332"/>
          </a:xfrm>
          <a:prstGeom prst="rect">
            <a:avLst/>
          </a:prstGeom>
          <a:noFill/>
        </p:spPr>
        <p:txBody>
          <a:bodyPr wrap="square" rtlCol="0">
            <a:spAutoFit/>
          </a:bodyPr>
          <a:lstStyle/>
          <a:p>
            <a:r>
              <a:rPr lang="en-US" dirty="0"/>
              <a:t>Remainder </a:t>
            </a:r>
          </a:p>
        </p:txBody>
      </p:sp>
      <p:graphicFrame>
        <p:nvGraphicFramePr>
          <p:cNvPr id="112660" name="Object 20"/>
          <p:cNvGraphicFramePr>
            <a:graphicFrameLocks noChangeAspect="1"/>
          </p:cNvGraphicFramePr>
          <p:nvPr/>
        </p:nvGraphicFramePr>
        <p:xfrm>
          <a:off x="4267200" y="4383617"/>
          <a:ext cx="2133600" cy="474133"/>
        </p:xfrm>
        <a:graphic>
          <a:graphicData uri="http://schemas.openxmlformats.org/presentationml/2006/ole">
            <mc:AlternateContent xmlns:mc="http://schemas.openxmlformats.org/markup-compatibility/2006">
              <mc:Choice xmlns:v="urn:schemas-microsoft-com:vml" Requires="v">
                <p:oleObj spid="_x0000_s112670" name="Equation" r:id="rId22" imgW="914400" imgH="203040" progId="Equation.DSMT4">
                  <p:embed/>
                </p:oleObj>
              </mc:Choice>
              <mc:Fallback>
                <p:oleObj name="Equation" r:id="rId22" imgW="914400" imgH="203040" progId="Equation.DSMT4">
                  <p:embed/>
                  <p:pic>
                    <p:nvPicPr>
                      <p:cNvPr id="0" name="Picture 2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67200" y="4383617"/>
                        <a:ext cx="2133600" cy="47413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2650"/>
                                        </p:tgtEl>
                                        <p:attrNameLst>
                                          <p:attrName>style.visibility</p:attrName>
                                        </p:attrNameLst>
                                      </p:cBhvr>
                                      <p:to>
                                        <p:strVal val="visible"/>
                                      </p:to>
                                    </p:set>
                                    <p:animEffect transition="in" filter="strips(downLeft)">
                                      <p:cBhvr>
                                        <p:cTn id="12" dur="500"/>
                                        <p:tgtEl>
                                          <p:spTgt spid="11265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2652"/>
                                        </p:tgtEl>
                                        <p:attrNameLst>
                                          <p:attrName>style.visibility</p:attrName>
                                        </p:attrNameLst>
                                      </p:cBhvr>
                                      <p:to>
                                        <p:strVal val="visible"/>
                                      </p:to>
                                    </p:set>
                                    <p:animEffect transition="in" filter="strips(downLeft)">
                                      <p:cBhvr>
                                        <p:cTn id="22" dur="500"/>
                                        <p:tgtEl>
                                          <p:spTgt spid="112652"/>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12651"/>
                                        </p:tgtEl>
                                        <p:attrNameLst>
                                          <p:attrName>style.visibility</p:attrName>
                                        </p:attrNameLst>
                                      </p:cBhvr>
                                      <p:to>
                                        <p:strVal val="visible"/>
                                      </p:to>
                                    </p:set>
                                    <p:animEffect transition="in" filter="strips(downLeft)">
                                      <p:cBhvr>
                                        <p:cTn id="27" dur="500"/>
                                        <p:tgtEl>
                                          <p:spTgt spid="11265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12653"/>
                                        </p:tgtEl>
                                        <p:attrNameLst>
                                          <p:attrName>style.visibility</p:attrName>
                                        </p:attrNameLst>
                                      </p:cBhvr>
                                      <p:to>
                                        <p:strVal val="visible"/>
                                      </p:to>
                                    </p:set>
                                    <p:animEffect transition="in" filter="strips(downLeft)">
                                      <p:cBhvr>
                                        <p:cTn id="32" dur="500"/>
                                        <p:tgtEl>
                                          <p:spTgt spid="112653"/>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downLeft)">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downLeft)">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12654"/>
                                        </p:tgtEl>
                                        <p:attrNameLst>
                                          <p:attrName>style.visibility</p:attrName>
                                        </p:attrNameLst>
                                      </p:cBhvr>
                                      <p:to>
                                        <p:strVal val="visible"/>
                                      </p:to>
                                    </p:set>
                                    <p:animEffect transition="in" filter="strips(downLeft)">
                                      <p:cBhvr>
                                        <p:cTn id="47" dur="500"/>
                                        <p:tgtEl>
                                          <p:spTgt spid="112654"/>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12655"/>
                                        </p:tgtEl>
                                        <p:attrNameLst>
                                          <p:attrName>style.visibility</p:attrName>
                                        </p:attrNameLst>
                                      </p:cBhvr>
                                      <p:to>
                                        <p:strVal val="visible"/>
                                      </p:to>
                                    </p:set>
                                    <p:animEffect transition="in" filter="strips(downLeft)">
                                      <p:cBhvr>
                                        <p:cTn id="52" dur="500"/>
                                        <p:tgtEl>
                                          <p:spTgt spid="112655"/>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112656"/>
                                        </p:tgtEl>
                                        <p:attrNameLst>
                                          <p:attrName>style.visibility</p:attrName>
                                        </p:attrNameLst>
                                      </p:cBhvr>
                                      <p:to>
                                        <p:strVal val="visible"/>
                                      </p:to>
                                    </p:set>
                                    <p:animEffect transition="in" filter="strips(downLeft)">
                                      <p:cBhvr>
                                        <p:cTn id="57" dur="500"/>
                                        <p:tgtEl>
                                          <p:spTgt spid="112656"/>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112657"/>
                                        </p:tgtEl>
                                        <p:attrNameLst>
                                          <p:attrName>style.visibility</p:attrName>
                                        </p:attrNameLst>
                                      </p:cBhvr>
                                      <p:to>
                                        <p:strVal val="visible"/>
                                      </p:to>
                                    </p:set>
                                    <p:animEffect transition="in" filter="strips(downLeft)">
                                      <p:cBhvr>
                                        <p:cTn id="62" dur="500"/>
                                        <p:tgtEl>
                                          <p:spTgt spid="112657"/>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nodeType="clickEffect">
                                  <p:stCondLst>
                                    <p:cond delay="0"/>
                                  </p:stCondLst>
                                  <p:childTnLst>
                                    <p:set>
                                      <p:cBhvr>
                                        <p:cTn id="66" dur="1" fill="hold">
                                          <p:stCondLst>
                                            <p:cond delay="0"/>
                                          </p:stCondLst>
                                        </p:cTn>
                                        <p:tgtEl>
                                          <p:spTgt spid="112658"/>
                                        </p:tgtEl>
                                        <p:attrNameLst>
                                          <p:attrName>style.visibility</p:attrName>
                                        </p:attrNameLst>
                                      </p:cBhvr>
                                      <p:to>
                                        <p:strVal val="visible"/>
                                      </p:to>
                                    </p:set>
                                    <p:animEffect transition="in" filter="strips(downLeft)">
                                      <p:cBhvr>
                                        <p:cTn id="67" dur="500"/>
                                        <p:tgtEl>
                                          <p:spTgt spid="112658"/>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strips(downLeft)">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strips(downLeft)">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nodeType="clickEffect">
                                  <p:stCondLst>
                                    <p:cond delay="0"/>
                                  </p:stCondLst>
                                  <p:childTnLst>
                                    <p:set>
                                      <p:cBhvr>
                                        <p:cTn id="81" dur="1" fill="hold">
                                          <p:stCondLst>
                                            <p:cond delay="0"/>
                                          </p:stCondLst>
                                        </p:cTn>
                                        <p:tgtEl>
                                          <p:spTgt spid="112660"/>
                                        </p:tgtEl>
                                        <p:attrNameLst>
                                          <p:attrName>style.visibility</p:attrName>
                                        </p:attrNameLst>
                                      </p:cBhvr>
                                      <p:to>
                                        <p:strVal val="visible"/>
                                      </p:to>
                                    </p:set>
                                    <p:animEffect transition="in" filter="strips(downLeft)">
                                      <p:cBhvr>
                                        <p:cTn id="82" dur="500"/>
                                        <p:tgtEl>
                                          <p:spTgt spid="112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a:buNone/>
            </a:pPr>
            <a:r>
              <a:rPr lang="en-US" sz="2400" b="1" dirty="0">
                <a:solidFill>
                  <a:srgbClr val="0070C0"/>
                </a:solidFill>
              </a:rPr>
              <a:t>Sample Problem 3:</a:t>
            </a:r>
            <a:r>
              <a:rPr lang="en-US" sz="2400" dirty="0">
                <a:solidFill>
                  <a:srgbClr val="0070C0"/>
                </a:solidFill>
              </a:rPr>
              <a:t> </a:t>
            </a:r>
            <a:r>
              <a:rPr lang="en-US" sz="2400" dirty="0"/>
              <a:t>Perform synthetic division to the following polynomials.</a:t>
            </a:r>
          </a:p>
          <a:p>
            <a:pPr>
              <a:buNone/>
            </a:pPr>
            <a:r>
              <a:rPr lang="en-US" sz="2400" dirty="0"/>
              <a:t> </a:t>
            </a:r>
          </a:p>
          <a:p>
            <a:pPr marL="0" indent="0">
              <a:spcBef>
                <a:spcPts val="0"/>
              </a:spcBef>
              <a:spcAft>
                <a:spcPts val="600"/>
              </a:spcAft>
              <a:buNone/>
            </a:pPr>
            <a:r>
              <a:rPr lang="en-US" sz="2400" dirty="0"/>
              <a:t> </a:t>
            </a:r>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Dividing Polynomials</a:t>
            </a:r>
            <a:endParaRPr lang="en-US" sz="1700" b="1" dirty="0">
              <a:latin typeface="Cambria" panose="02040503050406030204" pitchFamily="18" charset="0"/>
            </a:endParaRPr>
          </a:p>
        </p:txBody>
      </p:sp>
      <p:graphicFrame>
        <p:nvGraphicFramePr>
          <p:cNvPr id="113676" name="Object 12"/>
          <p:cNvGraphicFramePr>
            <a:graphicFrameLocks noChangeAspect="1"/>
          </p:cNvGraphicFramePr>
          <p:nvPr/>
        </p:nvGraphicFramePr>
        <p:xfrm>
          <a:off x="533400" y="1200150"/>
          <a:ext cx="4148667" cy="533400"/>
        </p:xfrm>
        <a:graphic>
          <a:graphicData uri="http://schemas.openxmlformats.org/presentationml/2006/ole">
            <mc:AlternateContent xmlns:mc="http://schemas.openxmlformats.org/markup-compatibility/2006">
              <mc:Choice xmlns:v="urn:schemas-microsoft-com:vml" Requires="v">
                <p:oleObj spid="_x0000_s113689" name="Equation" r:id="rId4" imgW="1777680" imgH="228600" progId="Equation.DSMT4">
                  <p:embed/>
                </p:oleObj>
              </mc:Choice>
              <mc:Fallback>
                <p:oleObj name="Equation" r:id="rId4" imgW="1777680" imgH="228600" progId="Equation.DSMT4">
                  <p:embed/>
                  <p:pic>
                    <p:nvPicPr>
                      <p:cNvPr id="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200150"/>
                        <a:ext cx="4148667"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TextBox 21"/>
          <p:cNvSpPr txBox="1"/>
          <p:nvPr/>
        </p:nvSpPr>
        <p:spPr>
          <a:xfrm>
            <a:off x="342900" y="1758950"/>
            <a:ext cx="1066800" cy="369332"/>
          </a:xfrm>
          <a:prstGeom prst="rect">
            <a:avLst/>
          </a:prstGeom>
          <a:noFill/>
        </p:spPr>
        <p:txBody>
          <a:bodyPr wrap="square" rtlCol="0">
            <a:spAutoFit/>
          </a:bodyPr>
          <a:lstStyle/>
          <a:p>
            <a:r>
              <a:rPr lang="en-US" dirty="0"/>
              <a:t>Solution:</a:t>
            </a:r>
          </a:p>
        </p:txBody>
      </p:sp>
      <p:graphicFrame>
        <p:nvGraphicFramePr>
          <p:cNvPr id="113677" name="Object 13"/>
          <p:cNvGraphicFramePr>
            <a:graphicFrameLocks noChangeAspect="1"/>
          </p:cNvGraphicFramePr>
          <p:nvPr/>
        </p:nvGraphicFramePr>
        <p:xfrm>
          <a:off x="304800" y="2114550"/>
          <a:ext cx="2057400" cy="406400"/>
        </p:xfrm>
        <a:graphic>
          <a:graphicData uri="http://schemas.openxmlformats.org/presentationml/2006/ole">
            <mc:AlternateContent xmlns:mc="http://schemas.openxmlformats.org/markup-compatibility/2006">
              <mc:Choice xmlns:v="urn:schemas-microsoft-com:vml" Requires="v">
                <p:oleObj spid="_x0000_s113690" name="Equation" r:id="rId6" imgW="1028520" imgH="203040" progId="Equation.DSMT4">
                  <p:embed/>
                </p:oleObj>
              </mc:Choice>
              <mc:Fallback>
                <p:oleObj name="Equation" r:id="rId6" imgW="1028520" imgH="203040" progId="Equation.DSMT4">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2114550"/>
                        <a:ext cx="20574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78" name="Object 14"/>
          <p:cNvGraphicFramePr>
            <a:graphicFrameLocks noChangeAspect="1"/>
          </p:cNvGraphicFramePr>
          <p:nvPr/>
        </p:nvGraphicFramePr>
        <p:xfrm>
          <a:off x="4038600" y="2038349"/>
          <a:ext cx="2133599" cy="540912"/>
        </p:xfrm>
        <a:graphic>
          <a:graphicData uri="http://schemas.openxmlformats.org/presentationml/2006/ole">
            <mc:AlternateContent xmlns:mc="http://schemas.openxmlformats.org/markup-compatibility/2006">
              <mc:Choice xmlns:v="urn:schemas-microsoft-com:vml" Requires="v">
                <p:oleObj spid="_x0000_s113691" name="Equation" r:id="rId8" imgW="901440" imgH="228600" progId="Equation.DSMT4">
                  <p:embed/>
                </p:oleObj>
              </mc:Choice>
              <mc:Fallback>
                <p:oleObj name="Equation" r:id="rId8" imgW="901440" imgH="228600" progId="Equation.DSMT4">
                  <p:embed/>
                  <p:pic>
                    <p:nvPicPr>
                      <p:cNvPr id="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38600" y="2038349"/>
                        <a:ext cx="2133599" cy="540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79" name="Object 15"/>
          <p:cNvGraphicFramePr>
            <a:graphicFrameLocks noChangeAspect="1"/>
          </p:cNvGraphicFramePr>
          <p:nvPr/>
        </p:nvGraphicFramePr>
        <p:xfrm>
          <a:off x="4038600" y="2495550"/>
          <a:ext cx="2895600" cy="492252"/>
        </p:xfrm>
        <a:graphic>
          <a:graphicData uri="http://schemas.openxmlformats.org/presentationml/2006/ole">
            <mc:AlternateContent xmlns:mc="http://schemas.openxmlformats.org/markup-compatibility/2006">
              <mc:Choice xmlns:v="urn:schemas-microsoft-com:vml" Requires="v">
                <p:oleObj spid="_x0000_s113692" name="Equation" r:id="rId10" imgW="1269720" imgH="215640" progId="Equation.DSMT4">
                  <p:embed/>
                </p:oleObj>
              </mc:Choice>
              <mc:Fallback>
                <p:oleObj name="Equation" r:id="rId10" imgW="1269720" imgH="215640" progId="Equation.DSMT4">
                  <p:embed/>
                  <p:pic>
                    <p:nvPicPr>
                      <p:cNvPr id="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38600" y="2495550"/>
                        <a:ext cx="2895600" cy="49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26" name="Straight Connector 25"/>
          <p:cNvCxnSpPr/>
          <p:nvPr/>
        </p:nvCxnSpPr>
        <p:spPr>
          <a:xfrm>
            <a:off x="3657600" y="3638550"/>
            <a:ext cx="35052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3848100" y="321945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13680" name="Object 16"/>
          <p:cNvGraphicFramePr>
            <a:graphicFrameLocks noChangeAspect="1"/>
          </p:cNvGraphicFramePr>
          <p:nvPr/>
        </p:nvGraphicFramePr>
        <p:xfrm>
          <a:off x="4000500" y="3714750"/>
          <a:ext cx="254000" cy="381000"/>
        </p:xfrm>
        <a:graphic>
          <a:graphicData uri="http://schemas.openxmlformats.org/presentationml/2006/ole">
            <mc:AlternateContent xmlns:mc="http://schemas.openxmlformats.org/markup-compatibility/2006">
              <mc:Choice xmlns:v="urn:schemas-microsoft-com:vml" Requires="v">
                <p:oleObj spid="_x0000_s113693" name="Equation" r:id="rId12" imgW="126720" imgH="164880" progId="Equation.DSMT4">
                  <p:embed/>
                </p:oleObj>
              </mc:Choice>
              <mc:Fallback>
                <p:oleObj name="Equation" r:id="rId12" imgW="126720" imgH="164880" progId="Equation.DSMT4">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00500" y="3714750"/>
                        <a:ext cx="254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81" name="Object 17"/>
          <p:cNvGraphicFramePr>
            <a:graphicFrameLocks noChangeAspect="1"/>
          </p:cNvGraphicFramePr>
          <p:nvPr/>
        </p:nvGraphicFramePr>
        <p:xfrm>
          <a:off x="4572000" y="3143250"/>
          <a:ext cx="381000" cy="381000"/>
        </p:xfrm>
        <a:graphic>
          <a:graphicData uri="http://schemas.openxmlformats.org/presentationml/2006/ole">
            <mc:AlternateContent xmlns:mc="http://schemas.openxmlformats.org/markup-compatibility/2006">
              <mc:Choice xmlns:v="urn:schemas-microsoft-com:vml" Requires="v">
                <p:oleObj spid="_x0000_s113694" name="Equation" r:id="rId14" imgW="203040" imgH="177480" progId="Equation.DSMT4">
                  <p:embed/>
                </p:oleObj>
              </mc:Choice>
              <mc:Fallback>
                <p:oleObj name="Equation" r:id="rId14" imgW="203040" imgH="177480" progId="Equation.DSMT4">
                  <p:embed/>
                  <p:pic>
                    <p:nvPicPr>
                      <p:cNvPr id="0"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72000" y="3143250"/>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82" name="Object 18"/>
          <p:cNvGraphicFramePr>
            <a:graphicFrameLocks noChangeAspect="1"/>
          </p:cNvGraphicFramePr>
          <p:nvPr/>
        </p:nvGraphicFramePr>
        <p:xfrm>
          <a:off x="4419600" y="3714750"/>
          <a:ext cx="609601" cy="387928"/>
        </p:xfrm>
        <a:graphic>
          <a:graphicData uri="http://schemas.openxmlformats.org/presentationml/2006/ole">
            <mc:AlternateContent xmlns:mc="http://schemas.openxmlformats.org/markup-compatibility/2006">
              <mc:Choice xmlns:v="urn:schemas-microsoft-com:vml" Requires="v">
                <p:oleObj spid="_x0000_s113695" name="Equation" r:id="rId16" imgW="279360" imgH="177480" progId="Equation.DSMT4">
                  <p:embed/>
                </p:oleObj>
              </mc:Choice>
              <mc:Fallback>
                <p:oleObj name="Equation" r:id="rId16" imgW="279360" imgH="177480" progId="Equation.DSMT4">
                  <p:embed/>
                  <p:pic>
                    <p:nvPicPr>
                      <p:cNvPr id="0" name="Picture 1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419600" y="3714750"/>
                        <a:ext cx="609601" cy="387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83" name="Object 19"/>
          <p:cNvGraphicFramePr>
            <a:graphicFrameLocks noChangeAspect="1"/>
          </p:cNvGraphicFramePr>
          <p:nvPr/>
        </p:nvGraphicFramePr>
        <p:xfrm>
          <a:off x="5270500" y="3181350"/>
          <a:ext cx="408214" cy="381000"/>
        </p:xfrm>
        <a:graphic>
          <a:graphicData uri="http://schemas.openxmlformats.org/presentationml/2006/ole">
            <mc:AlternateContent xmlns:mc="http://schemas.openxmlformats.org/markup-compatibility/2006">
              <mc:Choice xmlns:v="urn:schemas-microsoft-com:vml" Requires="v">
                <p:oleObj spid="_x0000_s113696" name="Equation" r:id="rId18" imgW="190440" imgH="177480" progId="Equation.DSMT4">
                  <p:embed/>
                </p:oleObj>
              </mc:Choice>
              <mc:Fallback>
                <p:oleObj name="Equation" r:id="rId18" imgW="190440" imgH="177480" progId="Equation.DSMT4">
                  <p:embed/>
                  <p:pic>
                    <p:nvPicPr>
                      <p:cNvPr id="0" name="Picture 1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270500" y="3181350"/>
                        <a:ext cx="408214"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84" name="Object 20"/>
          <p:cNvGraphicFramePr>
            <a:graphicFrameLocks noChangeAspect="1"/>
          </p:cNvGraphicFramePr>
          <p:nvPr/>
        </p:nvGraphicFramePr>
        <p:xfrm>
          <a:off x="5270500" y="3714750"/>
          <a:ext cx="381000" cy="381000"/>
        </p:xfrm>
        <a:graphic>
          <a:graphicData uri="http://schemas.openxmlformats.org/presentationml/2006/ole">
            <mc:AlternateContent xmlns:mc="http://schemas.openxmlformats.org/markup-compatibility/2006">
              <mc:Choice xmlns:v="urn:schemas-microsoft-com:vml" Requires="v">
                <p:oleObj spid="_x0000_s113697" name="Equation" r:id="rId20" imgW="177480" imgH="177480" progId="Equation.DSMT4">
                  <p:embed/>
                </p:oleObj>
              </mc:Choice>
              <mc:Fallback>
                <p:oleObj name="Equation" r:id="rId20" imgW="177480" imgH="177480" progId="Equation.DSMT4">
                  <p:embed/>
                  <p:pic>
                    <p:nvPicPr>
                      <p:cNvPr id="0" name="Picture 2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270500" y="3714750"/>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85" name="Object 21"/>
          <p:cNvGraphicFramePr>
            <a:graphicFrameLocks noChangeAspect="1"/>
          </p:cNvGraphicFramePr>
          <p:nvPr/>
        </p:nvGraphicFramePr>
        <p:xfrm>
          <a:off x="5638799" y="3181350"/>
          <a:ext cx="653143" cy="381000"/>
        </p:xfrm>
        <a:graphic>
          <a:graphicData uri="http://schemas.openxmlformats.org/presentationml/2006/ole">
            <mc:AlternateContent xmlns:mc="http://schemas.openxmlformats.org/markup-compatibility/2006">
              <mc:Choice xmlns:v="urn:schemas-microsoft-com:vml" Requires="v">
                <p:oleObj spid="_x0000_s113698" name="Equation" r:id="rId22" imgW="304560" imgH="177480" progId="Equation.DSMT4">
                  <p:embed/>
                </p:oleObj>
              </mc:Choice>
              <mc:Fallback>
                <p:oleObj name="Equation" r:id="rId22" imgW="304560" imgH="177480" progId="Equation.DSMT4">
                  <p:embed/>
                  <p:pic>
                    <p:nvPicPr>
                      <p:cNvPr id="0" name="Picture 2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638799" y="3181350"/>
                        <a:ext cx="65314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3687" name="Object 23"/>
          <p:cNvGraphicFramePr>
            <a:graphicFrameLocks noChangeAspect="1"/>
          </p:cNvGraphicFramePr>
          <p:nvPr/>
        </p:nvGraphicFramePr>
        <p:xfrm>
          <a:off x="5715000" y="3714750"/>
          <a:ext cx="598715" cy="381000"/>
        </p:xfrm>
        <a:graphic>
          <a:graphicData uri="http://schemas.openxmlformats.org/presentationml/2006/ole">
            <mc:AlternateContent xmlns:mc="http://schemas.openxmlformats.org/markup-compatibility/2006">
              <mc:Choice xmlns:v="urn:schemas-microsoft-com:vml" Requires="v">
                <p:oleObj spid="_x0000_s113699" name="Equation" r:id="rId24" imgW="279360" imgH="177480" progId="Equation.DSMT4">
                  <p:embed/>
                </p:oleObj>
              </mc:Choice>
              <mc:Fallback>
                <p:oleObj name="Equation" r:id="rId24" imgW="279360" imgH="177480" progId="Equation.DSMT4">
                  <p:embed/>
                  <p:pic>
                    <p:nvPicPr>
                      <p:cNvPr id="0" name="Picture 2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715000" y="3714750"/>
                        <a:ext cx="59871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8" name="Straight Arrow Connector 37"/>
          <p:cNvCxnSpPr/>
          <p:nvPr/>
        </p:nvCxnSpPr>
        <p:spPr>
          <a:xfrm>
            <a:off x="6413500" y="3893582"/>
            <a:ext cx="381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7010400" y="3714750"/>
            <a:ext cx="1295400" cy="369332"/>
          </a:xfrm>
          <a:prstGeom prst="rect">
            <a:avLst/>
          </a:prstGeom>
          <a:noFill/>
        </p:spPr>
        <p:txBody>
          <a:bodyPr wrap="square" rtlCol="0">
            <a:spAutoFit/>
          </a:bodyPr>
          <a:lstStyle/>
          <a:p>
            <a:r>
              <a:rPr lang="en-US" dirty="0"/>
              <a:t>Remainder </a:t>
            </a:r>
          </a:p>
        </p:txBody>
      </p:sp>
      <p:graphicFrame>
        <p:nvGraphicFramePr>
          <p:cNvPr id="113688" name="Object 24"/>
          <p:cNvGraphicFramePr>
            <a:graphicFrameLocks noChangeAspect="1"/>
          </p:cNvGraphicFramePr>
          <p:nvPr/>
        </p:nvGraphicFramePr>
        <p:xfrm>
          <a:off x="3657599" y="4248150"/>
          <a:ext cx="3124201" cy="628898"/>
        </p:xfrm>
        <a:graphic>
          <a:graphicData uri="http://schemas.openxmlformats.org/presentationml/2006/ole">
            <mc:AlternateContent xmlns:mc="http://schemas.openxmlformats.org/markup-compatibility/2006">
              <mc:Choice xmlns:v="urn:schemas-microsoft-com:vml" Requires="v">
                <p:oleObj spid="_x0000_s113700" name="Equation" r:id="rId26" imgW="1955520" imgH="393480" progId="Equation.DSMT4">
                  <p:embed/>
                </p:oleObj>
              </mc:Choice>
              <mc:Fallback>
                <p:oleObj name="Equation" r:id="rId26" imgW="1955520" imgH="393480" progId="Equation.DSMT4">
                  <p:embed/>
                  <p:pic>
                    <p:nvPicPr>
                      <p:cNvPr id="0" name="Picture 2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657599" y="4248150"/>
                        <a:ext cx="3124201" cy="628898"/>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3676"/>
                                        </p:tgtEl>
                                        <p:attrNameLst>
                                          <p:attrName>style.visibility</p:attrName>
                                        </p:attrNameLst>
                                      </p:cBhvr>
                                      <p:to>
                                        <p:strVal val="visible"/>
                                      </p:to>
                                    </p:set>
                                    <p:animEffect transition="in" filter="strips(downLeft)">
                                      <p:cBhvr>
                                        <p:cTn id="7" dur="500"/>
                                        <p:tgtEl>
                                          <p:spTgt spid="11367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3677"/>
                                        </p:tgtEl>
                                        <p:attrNameLst>
                                          <p:attrName>style.visibility</p:attrName>
                                        </p:attrNameLst>
                                      </p:cBhvr>
                                      <p:to>
                                        <p:strVal val="visible"/>
                                      </p:to>
                                    </p:set>
                                    <p:animEffect transition="in" filter="strips(downLeft)">
                                      <p:cBhvr>
                                        <p:cTn id="17" dur="500"/>
                                        <p:tgtEl>
                                          <p:spTgt spid="11367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3678"/>
                                        </p:tgtEl>
                                        <p:attrNameLst>
                                          <p:attrName>style.visibility</p:attrName>
                                        </p:attrNameLst>
                                      </p:cBhvr>
                                      <p:to>
                                        <p:strVal val="visible"/>
                                      </p:to>
                                    </p:set>
                                    <p:animEffect transition="in" filter="strips(downLeft)">
                                      <p:cBhvr>
                                        <p:cTn id="22" dur="500"/>
                                        <p:tgtEl>
                                          <p:spTgt spid="11367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13679"/>
                                        </p:tgtEl>
                                        <p:attrNameLst>
                                          <p:attrName>style.visibility</p:attrName>
                                        </p:attrNameLst>
                                      </p:cBhvr>
                                      <p:to>
                                        <p:strVal val="visible"/>
                                      </p:to>
                                    </p:set>
                                    <p:animEffect transition="in" filter="strips(downLeft)">
                                      <p:cBhvr>
                                        <p:cTn id="27" dur="500"/>
                                        <p:tgtEl>
                                          <p:spTgt spid="113679"/>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strips(down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strips(down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13680"/>
                                        </p:tgtEl>
                                        <p:attrNameLst>
                                          <p:attrName>style.visibility</p:attrName>
                                        </p:attrNameLst>
                                      </p:cBhvr>
                                      <p:to>
                                        <p:strVal val="visible"/>
                                      </p:to>
                                    </p:set>
                                    <p:animEffect transition="in" filter="strips(downLeft)">
                                      <p:cBhvr>
                                        <p:cTn id="42" dur="500"/>
                                        <p:tgtEl>
                                          <p:spTgt spid="11368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13681"/>
                                        </p:tgtEl>
                                        <p:attrNameLst>
                                          <p:attrName>style.visibility</p:attrName>
                                        </p:attrNameLst>
                                      </p:cBhvr>
                                      <p:to>
                                        <p:strVal val="visible"/>
                                      </p:to>
                                    </p:set>
                                    <p:animEffect transition="in" filter="strips(downLeft)">
                                      <p:cBhvr>
                                        <p:cTn id="47" dur="500"/>
                                        <p:tgtEl>
                                          <p:spTgt spid="113681"/>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13682"/>
                                        </p:tgtEl>
                                        <p:attrNameLst>
                                          <p:attrName>style.visibility</p:attrName>
                                        </p:attrNameLst>
                                      </p:cBhvr>
                                      <p:to>
                                        <p:strVal val="visible"/>
                                      </p:to>
                                    </p:set>
                                    <p:animEffect transition="in" filter="strips(downLeft)">
                                      <p:cBhvr>
                                        <p:cTn id="52" dur="500"/>
                                        <p:tgtEl>
                                          <p:spTgt spid="11368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113683"/>
                                        </p:tgtEl>
                                        <p:attrNameLst>
                                          <p:attrName>style.visibility</p:attrName>
                                        </p:attrNameLst>
                                      </p:cBhvr>
                                      <p:to>
                                        <p:strVal val="visible"/>
                                      </p:to>
                                    </p:set>
                                    <p:animEffect transition="in" filter="strips(downLeft)">
                                      <p:cBhvr>
                                        <p:cTn id="57" dur="500"/>
                                        <p:tgtEl>
                                          <p:spTgt spid="113683"/>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113684"/>
                                        </p:tgtEl>
                                        <p:attrNameLst>
                                          <p:attrName>style.visibility</p:attrName>
                                        </p:attrNameLst>
                                      </p:cBhvr>
                                      <p:to>
                                        <p:strVal val="visible"/>
                                      </p:to>
                                    </p:set>
                                    <p:animEffect transition="in" filter="strips(downLeft)">
                                      <p:cBhvr>
                                        <p:cTn id="62" dur="500"/>
                                        <p:tgtEl>
                                          <p:spTgt spid="113684"/>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nodeType="clickEffect">
                                  <p:stCondLst>
                                    <p:cond delay="0"/>
                                  </p:stCondLst>
                                  <p:childTnLst>
                                    <p:set>
                                      <p:cBhvr>
                                        <p:cTn id="66" dur="1" fill="hold">
                                          <p:stCondLst>
                                            <p:cond delay="0"/>
                                          </p:stCondLst>
                                        </p:cTn>
                                        <p:tgtEl>
                                          <p:spTgt spid="113685"/>
                                        </p:tgtEl>
                                        <p:attrNameLst>
                                          <p:attrName>style.visibility</p:attrName>
                                        </p:attrNameLst>
                                      </p:cBhvr>
                                      <p:to>
                                        <p:strVal val="visible"/>
                                      </p:to>
                                    </p:set>
                                    <p:animEffect transition="in" filter="strips(downLeft)">
                                      <p:cBhvr>
                                        <p:cTn id="67" dur="500"/>
                                        <p:tgtEl>
                                          <p:spTgt spid="113685"/>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nodeType="clickEffect">
                                  <p:stCondLst>
                                    <p:cond delay="0"/>
                                  </p:stCondLst>
                                  <p:childTnLst>
                                    <p:set>
                                      <p:cBhvr>
                                        <p:cTn id="71" dur="1" fill="hold">
                                          <p:stCondLst>
                                            <p:cond delay="0"/>
                                          </p:stCondLst>
                                        </p:cTn>
                                        <p:tgtEl>
                                          <p:spTgt spid="113687"/>
                                        </p:tgtEl>
                                        <p:attrNameLst>
                                          <p:attrName>style.visibility</p:attrName>
                                        </p:attrNameLst>
                                      </p:cBhvr>
                                      <p:to>
                                        <p:strVal val="visible"/>
                                      </p:to>
                                    </p:set>
                                    <p:animEffect transition="in" filter="strips(downLeft)">
                                      <p:cBhvr>
                                        <p:cTn id="72" dur="500"/>
                                        <p:tgtEl>
                                          <p:spTgt spid="113687"/>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strips(downLeft)">
                                      <p:cBhvr>
                                        <p:cTn id="77" dur="500"/>
                                        <p:tgtEl>
                                          <p:spTgt spid="38"/>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grpId="0"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Left)">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113688"/>
                                        </p:tgtEl>
                                        <p:attrNameLst>
                                          <p:attrName>style.visibility</p:attrName>
                                        </p:attrNameLst>
                                      </p:cBhvr>
                                      <p:to>
                                        <p:strVal val="visible"/>
                                      </p:to>
                                    </p:set>
                                    <p:animEffect transition="in" filter="strips(downLeft)">
                                      <p:cBhvr>
                                        <p:cTn id="87" dur="500"/>
                                        <p:tgtEl>
                                          <p:spTgt spid="1136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800" b="1" dirty="0">
                <a:latin typeface="Cambria" pitchFamily="18" charset="0"/>
              </a:rPr>
              <a:t>Dividing Polynomials</a:t>
            </a:r>
            <a:endParaRPr lang="en-US" sz="1700" b="1" dirty="0">
              <a:latin typeface="Cambria"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Simplify and perform division of polynomials.</a:t>
            </a:r>
          </a:p>
          <a:p>
            <a:pPr marL="0" indent="0" algn="ctr">
              <a:buNone/>
            </a:pPr>
            <a:r>
              <a:rPr lang="en-US" sz="2400" b="1" dirty="0">
                <a:solidFill>
                  <a:srgbClr val="0070C0"/>
                </a:solidFill>
              </a:rPr>
              <a:t>Key Vocabulary:</a:t>
            </a:r>
          </a:p>
          <a:p>
            <a:pPr>
              <a:buFont typeface="Symbol" panose="05050102010706020507" pitchFamily="18" charset="2"/>
              <a:buChar char="·"/>
            </a:pPr>
            <a:r>
              <a:rPr lang="en-US" sz="2400" dirty="0"/>
              <a:t>Division</a:t>
            </a:r>
          </a:p>
          <a:p>
            <a:pPr>
              <a:buFont typeface="Symbol" panose="05050102010706020507" pitchFamily="18" charset="2"/>
              <a:buChar char="·"/>
            </a:pPr>
            <a:r>
              <a:rPr lang="en-US" sz="2400" dirty="0"/>
              <a:t>monomial</a:t>
            </a:r>
          </a:p>
          <a:p>
            <a:pPr>
              <a:buFont typeface="Symbol" panose="05050102010706020507" pitchFamily="18" charset="2"/>
              <a:buChar char="·"/>
            </a:pPr>
            <a:r>
              <a:rPr lang="en-US" sz="2400" dirty="0"/>
              <a:t>binomials</a:t>
            </a:r>
          </a:p>
          <a:p>
            <a:pPr>
              <a:buFont typeface="Symbol" panose="05050102010706020507" pitchFamily="18" charset="2"/>
              <a:buChar char="·"/>
            </a:pPr>
            <a:r>
              <a:rPr lang="en-US" sz="2400" dirty="0"/>
              <a:t>polynomials</a:t>
            </a:r>
          </a:p>
          <a:p>
            <a:pPr>
              <a:buFont typeface="Symbol" panose="05050102010706020507" pitchFamily="18" charset="2"/>
              <a:buChar char="·"/>
            </a:pPr>
            <a:r>
              <a:rPr lang="en-US" sz="2400" dirty="0"/>
              <a:t>Synthetic Division</a:t>
            </a:r>
          </a:p>
          <a:p>
            <a:pPr>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Rules in Division of Polynomials</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Division of Polynomials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r>
              <a:rPr lang="en-US" sz="2400" b="1" dirty="0"/>
              <a:t>Rule 1:</a:t>
            </a:r>
            <a:r>
              <a:rPr lang="en-US" sz="2400" dirty="0"/>
              <a:t> To divide monomials use law of exponent in division.</a:t>
            </a:r>
          </a:p>
          <a:p>
            <a:r>
              <a:rPr lang="en-US" sz="2400" b="1" dirty="0"/>
              <a:t>Rule 2:</a:t>
            </a:r>
            <a:r>
              <a:rPr lang="en-US" sz="2400" dirty="0"/>
              <a:t> To divide polynomial by monomial, we use  	</a:t>
            </a:r>
          </a:p>
          <a:p>
            <a:r>
              <a:rPr lang="en-US" sz="2400" b="1" dirty="0"/>
              <a:t>Rule 3:</a:t>
            </a:r>
            <a:r>
              <a:rPr lang="en-US" sz="2400" dirty="0"/>
              <a:t> The last rule is to divide a polynomial by another polynomial by another polynomial with at least two terms. This type of division is applied only when the degree of polynomial in the numerator is greater than or equal to the degree of polynomial in the denominator.</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Rules in Division of Polynomials</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Division of Polynomials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785652"/>
          </a:xfrm>
          <a:prstGeom prst="rect">
            <a:avLst/>
          </a:prstGeom>
          <a:noFill/>
        </p:spPr>
        <p:txBody>
          <a:bodyPr wrap="square" rtlCol="0">
            <a:spAutoFit/>
          </a:bodyPr>
          <a:lstStyle/>
          <a:p>
            <a:r>
              <a:rPr lang="en-US" sz="2400" b="1" dirty="0"/>
              <a:t>1.</a:t>
            </a:r>
            <a:r>
              <a:rPr lang="en-US" sz="2400" dirty="0"/>
              <a:t> Arrange the term of both dividend and divisor in descending powers of the variable.</a:t>
            </a:r>
          </a:p>
          <a:p>
            <a:r>
              <a:rPr lang="en-US" sz="2400" b="1" dirty="0"/>
              <a:t>2.</a:t>
            </a:r>
            <a:r>
              <a:rPr lang="en-US" sz="2400" dirty="0"/>
              <a:t> Divide the first term in the dividend by the first term of the divisor, giving the first term of the quotient.</a:t>
            </a:r>
          </a:p>
          <a:p>
            <a:r>
              <a:rPr lang="en-US" sz="2400" b="1" dirty="0"/>
              <a:t>3.</a:t>
            </a:r>
            <a:r>
              <a:rPr lang="en-US" sz="2400" dirty="0"/>
              <a:t> Multiply each term of the divisor by the first term of the quotient and subtract the product from the dividend.</a:t>
            </a:r>
          </a:p>
          <a:p>
            <a:r>
              <a:rPr lang="en-US" sz="2400" b="1" dirty="0"/>
              <a:t>4.</a:t>
            </a:r>
            <a:r>
              <a:rPr lang="en-US" sz="2400" dirty="0"/>
              <a:t> Use the remainder obtained in Step 3 as a new dividend, repeat Steps 2 and 3.</a:t>
            </a:r>
          </a:p>
          <a:p>
            <a:r>
              <a:rPr lang="en-US" sz="2400" b="1" dirty="0"/>
              <a:t>5.</a:t>
            </a:r>
            <a:r>
              <a:rPr lang="en-US" sz="2400" dirty="0"/>
              <a:t> Continue the process until the remainder is reached whose degree should be less than the degree of the divisor.</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strips(down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strips(downLeft)">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strips(downLeft)">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strips(downLeft)">
                                      <p:cBhvr>
                                        <p:cTn id="2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Rules in Division of Polynomials</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Division of Polynomials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228600" y="971550"/>
            <a:ext cx="8534400" cy="2616101"/>
          </a:xfrm>
          <a:prstGeom prst="rect">
            <a:avLst/>
          </a:prstGeom>
          <a:noFill/>
        </p:spPr>
        <p:txBody>
          <a:bodyPr wrap="square" rtlCol="0">
            <a:spAutoFit/>
          </a:bodyPr>
          <a:lstStyle/>
          <a:p>
            <a:r>
              <a:rPr lang="en-US" sz="2400" dirty="0"/>
              <a:t>The result of the division as follow:</a:t>
            </a:r>
          </a:p>
          <a:p>
            <a:pPr marL="457200" indent="-457200">
              <a:buAutoNum type="alphaUcPeriod"/>
            </a:pPr>
            <a:r>
              <a:rPr lang="en-US" sz="2000" dirty="0"/>
              <a:t>For exact division (remainder 0)		</a:t>
            </a:r>
          </a:p>
          <a:p>
            <a:pPr marL="457200" indent="-457200">
              <a:buAutoNum type="alphaUcPeriod"/>
            </a:pPr>
            <a:endParaRPr lang="en-US" sz="2000" dirty="0"/>
          </a:p>
          <a:p>
            <a:pPr marL="457200" indent="-457200">
              <a:buAutoNum type="alphaUcPeriod"/>
            </a:pPr>
            <a:endParaRPr lang="en-US" sz="2000" dirty="0"/>
          </a:p>
          <a:p>
            <a:pPr marL="457200" indent="-457200">
              <a:buAutoNum type="alphaUcPeriod"/>
            </a:pPr>
            <a:endParaRPr lang="en-US" sz="2000" dirty="0"/>
          </a:p>
          <a:p>
            <a:pPr marL="457200" indent="-457200">
              <a:buAutoNum type="alphaUcPeriod"/>
            </a:pPr>
            <a:endParaRPr lang="en-US" sz="2000" dirty="0"/>
          </a:p>
          <a:p>
            <a:pPr marL="457200" indent="-457200">
              <a:buAutoNum type="alphaUcPeriod"/>
            </a:pPr>
            <a:endParaRPr lang="en-US" sz="2000" dirty="0"/>
          </a:p>
          <a:p>
            <a:pPr marL="457200" indent="-457200"/>
            <a:r>
              <a:rPr lang="en-US" sz="2000" dirty="0"/>
              <a:t>B. For remainder ≠ 0</a:t>
            </a:r>
          </a:p>
        </p:txBody>
      </p:sp>
      <p:graphicFrame>
        <p:nvGraphicFramePr>
          <p:cNvPr id="107523" name="Object 3"/>
          <p:cNvGraphicFramePr>
            <a:graphicFrameLocks noChangeAspect="1"/>
          </p:cNvGraphicFramePr>
          <p:nvPr/>
        </p:nvGraphicFramePr>
        <p:xfrm>
          <a:off x="533399" y="1962152"/>
          <a:ext cx="3562929" cy="990598"/>
        </p:xfrm>
        <a:graphic>
          <a:graphicData uri="http://schemas.openxmlformats.org/presentationml/2006/ole">
            <mc:AlternateContent xmlns:mc="http://schemas.openxmlformats.org/markup-compatibility/2006">
              <mc:Choice xmlns:v="urn:schemas-microsoft-com:vml" Requires="v">
                <p:oleObj spid="_x0000_s107527" name="Equation" r:id="rId5" imgW="1485720" imgH="393480" progId="Equation.DSMT4">
                  <p:embed/>
                </p:oleObj>
              </mc:Choice>
              <mc:Fallback>
                <p:oleObj name="Equation" r:id="rId5" imgW="1485720" imgH="39348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399" y="1962152"/>
                        <a:ext cx="3562929" cy="99059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7526" name="Object 6"/>
          <p:cNvGraphicFramePr>
            <a:graphicFrameLocks noChangeAspect="1"/>
          </p:cNvGraphicFramePr>
          <p:nvPr/>
        </p:nvGraphicFramePr>
        <p:xfrm>
          <a:off x="457200" y="3638550"/>
          <a:ext cx="5338916" cy="914400"/>
        </p:xfrm>
        <a:graphic>
          <a:graphicData uri="http://schemas.openxmlformats.org/presentationml/2006/ole">
            <mc:AlternateContent xmlns:mc="http://schemas.openxmlformats.org/markup-compatibility/2006">
              <mc:Choice xmlns:v="urn:schemas-microsoft-com:vml" Requires="v">
                <p:oleObj spid="_x0000_s107528" name="Equation" r:id="rId7" imgW="2298600" imgH="393480" progId="Equation.DSMT4">
                  <p:embed/>
                </p:oleObj>
              </mc:Choice>
              <mc:Fallback>
                <p:oleObj name="Equation" r:id="rId7" imgW="2298600" imgH="393480" progId="Equation.DSMT4">
                  <p:embed/>
                  <p:pic>
                    <p:nvPicPr>
                      <p:cNvPr id="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3638550"/>
                        <a:ext cx="5338916"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strips(downLeft)">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Effect transition="in" filter="strips(downLeft)">
                                      <p:cBhvr>
                                        <p:cTn id="12" dur="500"/>
                                        <p:tgtEl>
                                          <p:spTgt spid="1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7523"/>
                                        </p:tgtEl>
                                        <p:attrNameLst>
                                          <p:attrName>style.visibility</p:attrName>
                                        </p:attrNameLst>
                                      </p:cBhvr>
                                      <p:to>
                                        <p:strVal val="visible"/>
                                      </p:to>
                                    </p:set>
                                    <p:animEffect transition="in" filter="strips(downLeft)">
                                      <p:cBhvr>
                                        <p:cTn id="17" dur="500"/>
                                        <p:tgtEl>
                                          <p:spTgt spid="107523"/>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7" end="7"/>
                                            </p:txEl>
                                          </p:spTgt>
                                        </p:tgtEl>
                                        <p:attrNameLst>
                                          <p:attrName>style.visibility</p:attrName>
                                        </p:attrNameLst>
                                      </p:cBhvr>
                                      <p:to>
                                        <p:strVal val="visible"/>
                                      </p:to>
                                    </p:set>
                                    <p:animEffect transition="in" filter="strips(downLeft)">
                                      <p:cBhvr>
                                        <p:cTn id="22" dur="500"/>
                                        <p:tgtEl>
                                          <p:spTgt spid="17">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07526"/>
                                        </p:tgtEl>
                                        <p:attrNameLst>
                                          <p:attrName>style.visibility</p:attrName>
                                        </p:attrNameLst>
                                      </p:cBhvr>
                                      <p:to>
                                        <p:strVal val="visible"/>
                                      </p:to>
                                    </p:set>
                                    <p:animEffect transition="in" filter="strips(downLeft)">
                                      <p:cBhvr>
                                        <p:cTn id="27" dur="500"/>
                                        <p:tgtEl>
                                          <p:spTgt spid="107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38150"/>
            <a:ext cx="8686800" cy="4114800"/>
          </a:xfrm>
        </p:spPr>
        <p:txBody>
          <a:bodyPr>
            <a:normAutofit/>
          </a:bodyPr>
          <a:lstStyle/>
          <a:p>
            <a:pPr>
              <a:buNone/>
            </a:pPr>
            <a:r>
              <a:rPr lang="en-US" sz="2400" b="1" dirty="0">
                <a:solidFill>
                  <a:srgbClr val="0070C0"/>
                </a:solidFill>
              </a:rPr>
              <a:t>Sample Problem 1:</a:t>
            </a:r>
            <a:r>
              <a:rPr lang="en-US" sz="2400" dirty="0">
                <a:solidFill>
                  <a:srgbClr val="0070C0"/>
                </a:solidFill>
              </a:rPr>
              <a:t> </a:t>
            </a:r>
            <a:r>
              <a:rPr lang="en-US" sz="2400" dirty="0"/>
              <a:t>Divide polynomials by monomials. </a:t>
            </a:r>
          </a:p>
          <a:p>
            <a:pPr>
              <a:buNone/>
            </a:pPr>
            <a:r>
              <a:rPr lang="en-US" sz="2400" dirty="0"/>
              <a:t> </a:t>
            </a:r>
          </a:p>
          <a:p>
            <a:pPr marL="0" indent="0">
              <a:spcBef>
                <a:spcPts val="0"/>
              </a:spcBef>
              <a:spcAft>
                <a:spcPts val="600"/>
              </a:spcAft>
              <a:buNone/>
            </a:pPr>
            <a:r>
              <a:rPr lang="en-US" sz="2400" dirty="0"/>
              <a:t> </a:t>
            </a:r>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Dividing Polynomials</a:t>
            </a:r>
            <a:endParaRPr lang="en-US" sz="1700" b="1" dirty="0">
              <a:latin typeface="Cambria" panose="02040503050406030204" pitchFamily="18" charset="0"/>
            </a:endParaRPr>
          </a:p>
        </p:txBody>
      </p:sp>
      <p:graphicFrame>
        <p:nvGraphicFramePr>
          <p:cNvPr id="61461" name="Object 21"/>
          <p:cNvGraphicFramePr>
            <a:graphicFrameLocks noChangeAspect="1"/>
          </p:cNvGraphicFramePr>
          <p:nvPr/>
        </p:nvGraphicFramePr>
        <p:xfrm>
          <a:off x="304799" y="971550"/>
          <a:ext cx="2992967" cy="533400"/>
        </p:xfrm>
        <a:graphic>
          <a:graphicData uri="http://schemas.openxmlformats.org/presentationml/2006/ole">
            <mc:AlternateContent xmlns:mc="http://schemas.openxmlformats.org/markup-compatibility/2006">
              <mc:Choice xmlns:v="urn:schemas-microsoft-com:vml" Requires="v">
                <p:oleObj spid="_x0000_s61469" name="Equation" r:id="rId4" imgW="1282680" imgH="228600" progId="Equation.DSMT4">
                  <p:embed/>
                </p:oleObj>
              </mc:Choice>
              <mc:Fallback>
                <p:oleObj name="Equation" r:id="rId4" imgW="1282680" imgH="228600" progId="Equation.DSMT4">
                  <p:embed/>
                  <p:pic>
                    <p:nvPicPr>
                      <p:cNvPr id="0"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799" y="971550"/>
                        <a:ext cx="2992967"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62" name="Object 22"/>
          <p:cNvGraphicFramePr>
            <a:graphicFrameLocks noChangeAspect="1"/>
          </p:cNvGraphicFramePr>
          <p:nvPr/>
        </p:nvGraphicFramePr>
        <p:xfrm>
          <a:off x="4604646" y="975180"/>
          <a:ext cx="3302000" cy="533400"/>
        </p:xfrm>
        <a:graphic>
          <a:graphicData uri="http://schemas.openxmlformats.org/presentationml/2006/ole">
            <mc:AlternateContent xmlns:mc="http://schemas.openxmlformats.org/markup-compatibility/2006">
              <mc:Choice xmlns:v="urn:schemas-microsoft-com:vml" Requires="v">
                <p:oleObj spid="_x0000_s61470" name="Equation" r:id="rId6" imgW="1650960" imgH="228600" progId="Equation.DSMT4">
                  <p:embed/>
                </p:oleObj>
              </mc:Choice>
              <mc:Fallback>
                <p:oleObj name="Equation" r:id="rId6" imgW="1650960" imgH="228600" progId="Equation.DSMT4">
                  <p:embed/>
                  <p:pic>
                    <p:nvPicPr>
                      <p:cNvPr id="0" name="Picture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4646" y="975180"/>
                        <a:ext cx="3302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TextBox 12"/>
          <p:cNvSpPr txBox="1"/>
          <p:nvPr/>
        </p:nvSpPr>
        <p:spPr>
          <a:xfrm>
            <a:off x="381000" y="1581150"/>
            <a:ext cx="1066800" cy="369332"/>
          </a:xfrm>
          <a:prstGeom prst="rect">
            <a:avLst/>
          </a:prstGeom>
          <a:noFill/>
        </p:spPr>
        <p:txBody>
          <a:bodyPr wrap="square" rtlCol="0">
            <a:spAutoFit/>
          </a:bodyPr>
          <a:lstStyle/>
          <a:p>
            <a:r>
              <a:rPr lang="en-US" dirty="0"/>
              <a:t>Solution:</a:t>
            </a:r>
          </a:p>
        </p:txBody>
      </p:sp>
      <p:graphicFrame>
        <p:nvGraphicFramePr>
          <p:cNvPr id="61463" name="Object 23"/>
          <p:cNvGraphicFramePr>
            <a:graphicFrameLocks noChangeAspect="1"/>
          </p:cNvGraphicFramePr>
          <p:nvPr/>
        </p:nvGraphicFramePr>
        <p:xfrm>
          <a:off x="457200" y="1962150"/>
          <a:ext cx="1981200" cy="990600"/>
        </p:xfrm>
        <a:graphic>
          <a:graphicData uri="http://schemas.openxmlformats.org/presentationml/2006/ole">
            <mc:AlternateContent xmlns:mc="http://schemas.openxmlformats.org/markup-compatibility/2006">
              <mc:Choice xmlns:v="urn:schemas-microsoft-com:vml" Requires="v">
                <p:oleObj spid="_x0000_s61471" name="Equation" r:id="rId8" imgW="838080" imgH="419040" progId="Equation.DSMT4">
                  <p:embed/>
                </p:oleObj>
              </mc:Choice>
              <mc:Fallback>
                <p:oleObj name="Equation" r:id="rId8" imgW="838080" imgH="419040" progId="Equation.DSMT4">
                  <p:embed/>
                  <p:pic>
                    <p:nvPicPr>
                      <p:cNvPr id="0" name="Picture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200" y="1962150"/>
                        <a:ext cx="19812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64" name="Object 24"/>
          <p:cNvGraphicFramePr>
            <a:graphicFrameLocks noChangeAspect="1"/>
          </p:cNvGraphicFramePr>
          <p:nvPr/>
        </p:nvGraphicFramePr>
        <p:xfrm>
          <a:off x="457200" y="3108779"/>
          <a:ext cx="1981200" cy="961465"/>
        </p:xfrm>
        <a:graphic>
          <a:graphicData uri="http://schemas.openxmlformats.org/presentationml/2006/ole">
            <mc:AlternateContent xmlns:mc="http://schemas.openxmlformats.org/markup-compatibility/2006">
              <mc:Choice xmlns:v="urn:schemas-microsoft-com:vml" Requires="v">
                <p:oleObj spid="_x0000_s61472" name="Equation" r:id="rId10" imgW="863280" imgH="419040" progId="Equation.DSMT4">
                  <p:embed/>
                </p:oleObj>
              </mc:Choice>
              <mc:Fallback>
                <p:oleObj name="Equation" r:id="rId10" imgW="863280" imgH="419040" progId="Equation.DSMT4">
                  <p:embed/>
                  <p:pic>
                    <p:nvPicPr>
                      <p:cNvPr id="0" name="Picture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 y="3108779"/>
                        <a:ext cx="1981200" cy="961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65" name="Object 25"/>
          <p:cNvGraphicFramePr>
            <a:graphicFrameLocks noChangeAspect="1"/>
          </p:cNvGraphicFramePr>
          <p:nvPr/>
        </p:nvGraphicFramePr>
        <p:xfrm>
          <a:off x="533400" y="4360638"/>
          <a:ext cx="1219200" cy="426720"/>
        </p:xfrm>
        <a:graphic>
          <a:graphicData uri="http://schemas.openxmlformats.org/presentationml/2006/ole">
            <mc:AlternateContent xmlns:mc="http://schemas.openxmlformats.org/markup-compatibility/2006">
              <mc:Choice xmlns:v="urn:schemas-microsoft-com:vml" Requires="v">
                <p:oleObj spid="_x0000_s61473" name="Equation" r:id="rId12" imgW="507960" imgH="177480" progId="Equation.DSMT4">
                  <p:embed/>
                </p:oleObj>
              </mc:Choice>
              <mc:Fallback>
                <p:oleObj name="Equation" r:id="rId12" imgW="507960" imgH="177480" progId="Equation.DSMT4">
                  <p:embed/>
                  <p:pic>
                    <p:nvPicPr>
                      <p:cNvPr id="0" name="Picture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400" y="4360638"/>
                        <a:ext cx="1219200" cy="42672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TextBox 16"/>
          <p:cNvSpPr txBox="1"/>
          <p:nvPr/>
        </p:nvSpPr>
        <p:spPr>
          <a:xfrm>
            <a:off x="4648200" y="1657350"/>
            <a:ext cx="1066800" cy="369332"/>
          </a:xfrm>
          <a:prstGeom prst="rect">
            <a:avLst/>
          </a:prstGeom>
          <a:noFill/>
        </p:spPr>
        <p:txBody>
          <a:bodyPr wrap="square" rtlCol="0">
            <a:spAutoFit/>
          </a:bodyPr>
          <a:lstStyle/>
          <a:p>
            <a:r>
              <a:rPr lang="en-US" dirty="0"/>
              <a:t>Solution:</a:t>
            </a:r>
          </a:p>
        </p:txBody>
      </p:sp>
      <p:graphicFrame>
        <p:nvGraphicFramePr>
          <p:cNvPr id="61466" name="Object 26"/>
          <p:cNvGraphicFramePr>
            <a:graphicFrameLocks noChangeAspect="1"/>
          </p:cNvGraphicFramePr>
          <p:nvPr/>
        </p:nvGraphicFramePr>
        <p:xfrm>
          <a:off x="4724400" y="2038349"/>
          <a:ext cx="2971800" cy="942975"/>
        </p:xfrm>
        <a:graphic>
          <a:graphicData uri="http://schemas.openxmlformats.org/presentationml/2006/ole">
            <mc:AlternateContent xmlns:mc="http://schemas.openxmlformats.org/markup-compatibility/2006">
              <mc:Choice xmlns:v="urn:schemas-microsoft-com:vml" Requires="v">
                <p:oleObj spid="_x0000_s61474" name="Equation" r:id="rId14" imgW="1320480" imgH="419040" progId="Equation.DSMT4">
                  <p:embed/>
                </p:oleObj>
              </mc:Choice>
              <mc:Fallback>
                <p:oleObj name="Equation" r:id="rId14" imgW="1320480" imgH="419040" progId="Equation.DSMT4">
                  <p:embed/>
                  <p:pic>
                    <p:nvPicPr>
                      <p:cNvPr id="0" name="Picture 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24400" y="2038349"/>
                        <a:ext cx="29718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67" name="Object 27"/>
          <p:cNvGraphicFramePr>
            <a:graphicFrameLocks noChangeAspect="1"/>
          </p:cNvGraphicFramePr>
          <p:nvPr/>
        </p:nvGraphicFramePr>
        <p:xfrm>
          <a:off x="4742543" y="3028948"/>
          <a:ext cx="3204887" cy="990601"/>
        </p:xfrm>
        <a:graphic>
          <a:graphicData uri="http://schemas.openxmlformats.org/presentationml/2006/ole">
            <mc:AlternateContent xmlns:mc="http://schemas.openxmlformats.org/markup-compatibility/2006">
              <mc:Choice xmlns:v="urn:schemas-microsoft-com:vml" Requires="v">
                <p:oleObj spid="_x0000_s61475" name="Equation" r:id="rId16" imgW="1396800" imgH="431640" progId="Equation.DSMT4">
                  <p:embed/>
                </p:oleObj>
              </mc:Choice>
              <mc:Fallback>
                <p:oleObj name="Equation" r:id="rId16" imgW="1396800" imgH="431640" progId="Equation.DSMT4">
                  <p:embed/>
                  <p:pic>
                    <p:nvPicPr>
                      <p:cNvPr id="0" name="Picture 2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42543" y="3028948"/>
                        <a:ext cx="3204887" cy="990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1468" name="Object 28"/>
          <p:cNvGraphicFramePr>
            <a:graphicFrameLocks noChangeAspect="1"/>
          </p:cNvGraphicFramePr>
          <p:nvPr/>
        </p:nvGraphicFramePr>
        <p:xfrm>
          <a:off x="4724400" y="4248150"/>
          <a:ext cx="3167063" cy="533400"/>
        </p:xfrm>
        <a:graphic>
          <a:graphicData uri="http://schemas.openxmlformats.org/presentationml/2006/ole">
            <mc:AlternateContent xmlns:mc="http://schemas.openxmlformats.org/markup-compatibility/2006">
              <mc:Choice xmlns:v="urn:schemas-microsoft-com:vml" Requires="v">
                <p:oleObj spid="_x0000_s61476" name="Equation" r:id="rId18" imgW="1206360" imgH="203040" progId="Equation.DSMT4">
                  <p:embed/>
                </p:oleObj>
              </mc:Choice>
              <mc:Fallback>
                <p:oleObj name="Equation" r:id="rId18" imgW="1206360" imgH="203040" progId="Equation.DSMT4">
                  <p:embed/>
                  <p:pic>
                    <p:nvPicPr>
                      <p:cNvPr id="0" name="Picture 2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724400" y="4248150"/>
                        <a:ext cx="3167063" cy="5334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1461"/>
                                        </p:tgtEl>
                                        <p:attrNameLst>
                                          <p:attrName>style.visibility</p:attrName>
                                        </p:attrNameLst>
                                      </p:cBhvr>
                                      <p:to>
                                        <p:strVal val="visible"/>
                                      </p:to>
                                    </p:set>
                                    <p:animEffect transition="in" filter="strips(downLeft)">
                                      <p:cBhvr>
                                        <p:cTn id="12" dur="500"/>
                                        <p:tgtEl>
                                          <p:spTgt spid="6146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1462"/>
                                        </p:tgtEl>
                                        <p:attrNameLst>
                                          <p:attrName>style.visibility</p:attrName>
                                        </p:attrNameLst>
                                      </p:cBhvr>
                                      <p:to>
                                        <p:strVal val="visible"/>
                                      </p:to>
                                    </p:set>
                                    <p:animEffect transition="in" filter="strips(downLeft)">
                                      <p:cBhvr>
                                        <p:cTn id="17" dur="500"/>
                                        <p:tgtEl>
                                          <p:spTgt spid="6146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61463"/>
                                        </p:tgtEl>
                                        <p:attrNameLst>
                                          <p:attrName>style.visibility</p:attrName>
                                        </p:attrNameLst>
                                      </p:cBhvr>
                                      <p:to>
                                        <p:strVal val="visible"/>
                                      </p:to>
                                    </p:set>
                                    <p:animEffect transition="in" filter="strips(downLeft)">
                                      <p:cBhvr>
                                        <p:cTn id="27" dur="500"/>
                                        <p:tgtEl>
                                          <p:spTgt spid="61463"/>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1464"/>
                                        </p:tgtEl>
                                        <p:attrNameLst>
                                          <p:attrName>style.visibility</p:attrName>
                                        </p:attrNameLst>
                                      </p:cBhvr>
                                      <p:to>
                                        <p:strVal val="visible"/>
                                      </p:to>
                                    </p:set>
                                    <p:animEffect transition="in" filter="strips(downLeft)">
                                      <p:cBhvr>
                                        <p:cTn id="32" dur="500"/>
                                        <p:tgtEl>
                                          <p:spTgt spid="61464"/>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61465"/>
                                        </p:tgtEl>
                                        <p:attrNameLst>
                                          <p:attrName>style.visibility</p:attrName>
                                        </p:attrNameLst>
                                      </p:cBhvr>
                                      <p:to>
                                        <p:strVal val="visible"/>
                                      </p:to>
                                    </p:set>
                                    <p:animEffect transition="in" filter="strips(downLeft)">
                                      <p:cBhvr>
                                        <p:cTn id="37" dur="500"/>
                                        <p:tgtEl>
                                          <p:spTgt spid="6146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strips(downLeft)">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61466"/>
                                        </p:tgtEl>
                                        <p:attrNameLst>
                                          <p:attrName>style.visibility</p:attrName>
                                        </p:attrNameLst>
                                      </p:cBhvr>
                                      <p:to>
                                        <p:strVal val="visible"/>
                                      </p:to>
                                    </p:set>
                                    <p:animEffect transition="in" filter="strips(downLeft)">
                                      <p:cBhvr>
                                        <p:cTn id="47" dur="500"/>
                                        <p:tgtEl>
                                          <p:spTgt spid="61466"/>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61467"/>
                                        </p:tgtEl>
                                        <p:attrNameLst>
                                          <p:attrName>style.visibility</p:attrName>
                                        </p:attrNameLst>
                                      </p:cBhvr>
                                      <p:to>
                                        <p:strVal val="visible"/>
                                      </p:to>
                                    </p:set>
                                    <p:animEffect transition="in" filter="strips(downLeft)">
                                      <p:cBhvr>
                                        <p:cTn id="52" dur="500"/>
                                        <p:tgtEl>
                                          <p:spTgt spid="61467"/>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61468"/>
                                        </p:tgtEl>
                                        <p:attrNameLst>
                                          <p:attrName>style.visibility</p:attrName>
                                        </p:attrNameLst>
                                      </p:cBhvr>
                                      <p:to>
                                        <p:strVal val="visible"/>
                                      </p:to>
                                    </p:set>
                                    <p:animEffect transition="in" filter="strips(downLeft)">
                                      <p:cBhvr>
                                        <p:cTn id="57" dur="500"/>
                                        <p:tgtEl>
                                          <p:spTgt spid="61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38150"/>
            <a:ext cx="8686800" cy="4114800"/>
          </a:xfrm>
        </p:spPr>
        <p:txBody>
          <a:bodyPr>
            <a:normAutofit/>
          </a:bodyPr>
          <a:lstStyle/>
          <a:p>
            <a:pPr>
              <a:buNone/>
            </a:pPr>
            <a:r>
              <a:rPr lang="en-US" sz="2400" b="1" dirty="0">
                <a:solidFill>
                  <a:srgbClr val="0070C0"/>
                </a:solidFill>
              </a:rPr>
              <a:t>Sample Problem 2:</a:t>
            </a:r>
            <a:r>
              <a:rPr lang="en-US" sz="2400" dirty="0">
                <a:solidFill>
                  <a:srgbClr val="0070C0"/>
                </a:solidFill>
              </a:rPr>
              <a:t> </a:t>
            </a:r>
            <a:r>
              <a:rPr lang="en-US" sz="2400" dirty="0"/>
              <a:t>Divide polynomial by binomials. </a:t>
            </a:r>
          </a:p>
          <a:p>
            <a:pPr>
              <a:buNone/>
            </a:pPr>
            <a:r>
              <a:rPr lang="en-US" sz="2400" dirty="0"/>
              <a:t> </a:t>
            </a:r>
          </a:p>
          <a:p>
            <a:pPr marL="0" indent="0">
              <a:spcBef>
                <a:spcPts val="0"/>
              </a:spcBef>
              <a:spcAft>
                <a:spcPts val="600"/>
              </a:spcAft>
              <a:buNone/>
            </a:pPr>
            <a:r>
              <a:rPr lang="en-US" sz="2400" dirty="0"/>
              <a:t> </a:t>
            </a:r>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Dividing Polynomials</a:t>
            </a:r>
            <a:endParaRPr lang="en-US" sz="1700" b="1" dirty="0">
              <a:latin typeface="Cambria" panose="02040503050406030204" pitchFamily="18" charset="0"/>
            </a:endParaRPr>
          </a:p>
        </p:txBody>
      </p:sp>
      <p:graphicFrame>
        <p:nvGraphicFramePr>
          <p:cNvPr id="110602" name="Object 10"/>
          <p:cNvGraphicFramePr>
            <a:graphicFrameLocks noChangeAspect="1"/>
          </p:cNvGraphicFramePr>
          <p:nvPr/>
        </p:nvGraphicFramePr>
        <p:xfrm>
          <a:off x="228599" y="895350"/>
          <a:ext cx="4237567" cy="533400"/>
        </p:xfrm>
        <a:graphic>
          <a:graphicData uri="http://schemas.openxmlformats.org/presentationml/2006/ole">
            <mc:AlternateContent xmlns:mc="http://schemas.openxmlformats.org/markup-compatibility/2006">
              <mc:Choice xmlns:v="urn:schemas-microsoft-com:vml" Requires="v">
                <p:oleObj spid="_x0000_s110624" name="Equation" r:id="rId4" imgW="1815840" imgH="228600" progId="Equation.DSMT4">
                  <p:embed/>
                </p:oleObj>
              </mc:Choice>
              <mc:Fallback>
                <p:oleObj name="Equation" r:id="rId4" imgW="1815840" imgH="228600" progId="Equation.DSMT4">
                  <p:embed/>
                  <p:pic>
                    <p:nvPicPr>
                      <p:cNvPr id="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599" y="895350"/>
                        <a:ext cx="4237567"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TextBox 15"/>
          <p:cNvSpPr txBox="1"/>
          <p:nvPr/>
        </p:nvSpPr>
        <p:spPr>
          <a:xfrm>
            <a:off x="232230" y="1428750"/>
            <a:ext cx="1066800" cy="381000"/>
          </a:xfrm>
          <a:prstGeom prst="rect">
            <a:avLst/>
          </a:prstGeom>
          <a:noFill/>
        </p:spPr>
        <p:txBody>
          <a:bodyPr wrap="square" rtlCol="0">
            <a:spAutoFit/>
          </a:bodyPr>
          <a:lstStyle/>
          <a:p>
            <a:r>
              <a:rPr lang="en-US" dirty="0"/>
              <a:t>Solution:</a:t>
            </a:r>
          </a:p>
        </p:txBody>
      </p:sp>
      <p:graphicFrame>
        <p:nvGraphicFramePr>
          <p:cNvPr id="110603" name="Object 11"/>
          <p:cNvGraphicFramePr>
            <a:graphicFrameLocks noChangeAspect="1"/>
          </p:cNvGraphicFramePr>
          <p:nvPr/>
        </p:nvGraphicFramePr>
        <p:xfrm>
          <a:off x="4419600" y="1885950"/>
          <a:ext cx="2836985" cy="609600"/>
        </p:xfrm>
        <a:graphic>
          <a:graphicData uri="http://schemas.openxmlformats.org/presentationml/2006/ole">
            <mc:AlternateContent xmlns:mc="http://schemas.openxmlformats.org/markup-compatibility/2006">
              <mc:Choice xmlns:v="urn:schemas-microsoft-com:vml" Requires="v">
                <p:oleObj spid="_x0000_s110625" name="Equation" r:id="rId6" imgW="1536480" imgH="330120" progId="Equation.DSMT4">
                  <p:embed/>
                </p:oleObj>
              </mc:Choice>
              <mc:Fallback>
                <p:oleObj name="Equation" r:id="rId6" imgW="1536480" imgH="330120" progId="Equation.DSMT4">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9600" y="1885950"/>
                        <a:ext cx="283698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04" name="Object 12"/>
          <p:cNvGraphicFramePr>
            <a:graphicFrameLocks noChangeAspect="1"/>
          </p:cNvGraphicFramePr>
          <p:nvPr/>
        </p:nvGraphicFramePr>
        <p:xfrm>
          <a:off x="1511299" y="1873250"/>
          <a:ext cx="1018309" cy="685800"/>
        </p:xfrm>
        <a:graphic>
          <a:graphicData uri="http://schemas.openxmlformats.org/presentationml/2006/ole">
            <mc:AlternateContent xmlns:mc="http://schemas.openxmlformats.org/markup-compatibility/2006">
              <mc:Choice xmlns:v="urn:schemas-microsoft-com:vml" Requires="v">
                <p:oleObj spid="_x0000_s110626" name="Equation" r:id="rId8" imgW="622080" imgH="419040" progId="Equation.DSMT4">
                  <p:embed/>
                </p:oleObj>
              </mc:Choice>
              <mc:Fallback>
                <p:oleObj name="Equation" r:id="rId8" imgW="622080" imgH="419040" progId="Equation.DSMT4">
                  <p:embed/>
                  <p:pic>
                    <p:nvPicPr>
                      <p:cNvPr id="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11299" y="1873250"/>
                        <a:ext cx="1018309"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05" name="Object 13"/>
          <p:cNvGraphicFramePr>
            <a:graphicFrameLocks noChangeAspect="1"/>
          </p:cNvGraphicFramePr>
          <p:nvPr/>
        </p:nvGraphicFramePr>
        <p:xfrm>
          <a:off x="5116284" y="1504950"/>
          <a:ext cx="457200" cy="385011"/>
        </p:xfrm>
        <a:graphic>
          <a:graphicData uri="http://schemas.openxmlformats.org/presentationml/2006/ole">
            <mc:AlternateContent xmlns:mc="http://schemas.openxmlformats.org/markup-compatibility/2006">
              <mc:Choice xmlns:v="urn:schemas-microsoft-com:vml" Requires="v">
                <p:oleObj spid="_x0000_s110627" name="Equation" r:id="rId10" imgW="241200" imgH="203040" progId="Equation.DSMT4">
                  <p:embed/>
                </p:oleObj>
              </mc:Choice>
              <mc:Fallback>
                <p:oleObj name="Equation" r:id="rId10" imgW="241200" imgH="203040" progId="Equation.DSMT4">
                  <p:embed/>
                  <p:pic>
                    <p:nvPicPr>
                      <p:cNvPr id="0"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16284" y="1504950"/>
                        <a:ext cx="457200" cy="385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08" name="Object 16"/>
          <p:cNvGraphicFramePr>
            <a:graphicFrameLocks noChangeAspect="1"/>
          </p:cNvGraphicFramePr>
          <p:nvPr/>
        </p:nvGraphicFramePr>
        <p:xfrm>
          <a:off x="4826000" y="2495550"/>
          <a:ext cx="1440180" cy="457200"/>
        </p:xfrm>
        <a:graphic>
          <a:graphicData uri="http://schemas.openxmlformats.org/presentationml/2006/ole">
            <mc:AlternateContent xmlns:mc="http://schemas.openxmlformats.org/markup-compatibility/2006">
              <mc:Choice xmlns:v="urn:schemas-microsoft-com:vml" Requires="v">
                <p:oleObj spid="_x0000_s110628" name="Equation" r:id="rId12" imgW="799920" imgH="253800" progId="Equation.DSMT4">
                  <p:embed/>
                </p:oleObj>
              </mc:Choice>
              <mc:Fallback>
                <p:oleObj name="Equation" r:id="rId12" imgW="799920" imgH="253800" progId="Equation.DSMT4">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26000" y="2495550"/>
                        <a:ext cx="144018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09" name="Object 17"/>
          <p:cNvGraphicFramePr>
            <a:graphicFrameLocks noChangeAspect="1"/>
          </p:cNvGraphicFramePr>
          <p:nvPr/>
        </p:nvGraphicFramePr>
        <p:xfrm>
          <a:off x="5791200" y="2952750"/>
          <a:ext cx="904875" cy="381000"/>
        </p:xfrm>
        <a:graphic>
          <a:graphicData uri="http://schemas.openxmlformats.org/presentationml/2006/ole">
            <mc:AlternateContent xmlns:mc="http://schemas.openxmlformats.org/markup-compatibility/2006">
              <mc:Choice xmlns:v="urn:schemas-microsoft-com:vml" Requires="v">
                <p:oleObj spid="_x0000_s110629" name="Equation" r:id="rId14" imgW="482400" imgH="203040" progId="Equation.DSMT4">
                  <p:embed/>
                </p:oleObj>
              </mc:Choice>
              <mc:Fallback>
                <p:oleObj name="Equation" r:id="rId14" imgW="482400" imgH="203040" progId="Equation.DSMT4">
                  <p:embed/>
                  <p:pic>
                    <p:nvPicPr>
                      <p:cNvPr id="0"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91200" y="2952750"/>
                        <a:ext cx="90487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11" name="Object 19"/>
          <p:cNvGraphicFramePr>
            <a:graphicFrameLocks noChangeAspect="1"/>
          </p:cNvGraphicFramePr>
          <p:nvPr/>
        </p:nvGraphicFramePr>
        <p:xfrm>
          <a:off x="1536700" y="2635250"/>
          <a:ext cx="808181" cy="762000"/>
        </p:xfrm>
        <a:graphic>
          <a:graphicData uri="http://schemas.openxmlformats.org/presentationml/2006/ole">
            <mc:AlternateContent xmlns:mc="http://schemas.openxmlformats.org/markup-compatibility/2006">
              <mc:Choice xmlns:v="urn:schemas-microsoft-com:vml" Requires="v">
                <p:oleObj spid="_x0000_s110630" name="Equation" r:id="rId16" imgW="444240" imgH="419040" progId="Equation.DSMT4">
                  <p:embed/>
                </p:oleObj>
              </mc:Choice>
              <mc:Fallback>
                <p:oleObj name="Equation" r:id="rId16" imgW="444240" imgH="419040" progId="Equation.DSMT4">
                  <p:embed/>
                  <p:pic>
                    <p:nvPicPr>
                      <p:cNvPr id="0" name="Picture 1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36700" y="2635250"/>
                        <a:ext cx="808181"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15" name="Object 23"/>
          <p:cNvGraphicFramePr>
            <a:graphicFrameLocks noChangeAspect="1"/>
          </p:cNvGraphicFramePr>
          <p:nvPr/>
        </p:nvGraphicFramePr>
        <p:xfrm>
          <a:off x="5521325" y="3333750"/>
          <a:ext cx="1222375" cy="533400"/>
        </p:xfrm>
        <a:graphic>
          <a:graphicData uri="http://schemas.openxmlformats.org/presentationml/2006/ole">
            <mc:AlternateContent xmlns:mc="http://schemas.openxmlformats.org/markup-compatibility/2006">
              <mc:Choice xmlns:v="urn:schemas-microsoft-com:vml" Requires="v">
                <p:oleObj spid="_x0000_s110631" name="Equation" r:id="rId18" imgW="698400" imgH="304560" progId="Equation.DSMT4">
                  <p:embed/>
                </p:oleObj>
              </mc:Choice>
              <mc:Fallback>
                <p:oleObj name="Equation" r:id="rId18" imgW="698400" imgH="304560" progId="Equation.DSMT4">
                  <p:embed/>
                  <p:pic>
                    <p:nvPicPr>
                      <p:cNvPr id="0" name="Picture 2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521325" y="3333750"/>
                        <a:ext cx="1222375"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16" name="Object 24"/>
          <p:cNvGraphicFramePr>
            <a:graphicFrameLocks noChangeAspect="1"/>
          </p:cNvGraphicFramePr>
          <p:nvPr/>
        </p:nvGraphicFramePr>
        <p:xfrm>
          <a:off x="6299199" y="3867150"/>
          <a:ext cx="914401" cy="345989"/>
        </p:xfrm>
        <a:graphic>
          <a:graphicData uri="http://schemas.openxmlformats.org/presentationml/2006/ole">
            <mc:AlternateContent xmlns:mc="http://schemas.openxmlformats.org/markup-compatibility/2006">
              <mc:Choice xmlns:v="urn:schemas-microsoft-com:vml" Requires="v">
                <p:oleObj spid="_x0000_s110632" name="Equation" r:id="rId20" imgW="469800" imgH="177480" progId="Equation.DSMT4">
                  <p:embed/>
                </p:oleObj>
              </mc:Choice>
              <mc:Fallback>
                <p:oleObj name="Equation" r:id="rId20" imgW="469800" imgH="177480" progId="Equation.DSMT4">
                  <p:embed/>
                  <p:pic>
                    <p:nvPicPr>
                      <p:cNvPr id="0" name="Picture 2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299199" y="3867150"/>
                        <a:ext cx="914401" cy="34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3" name="Straight Arrow Connector 32"/>
          <p:cNvCxnSpPr/>
          <p:nvPr/>
        </p:nvCxnSpPr>
        <p:spPr>
          <a:xfrm rot="5400000">
            <a:off x="6172200" y="264795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a:off x="6248400" y="3181350"/>
            <a:ext cx="15240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10618" name="Object 26"/>
          <p:cNvGraphicFramePr>
            <a:graphicFrameLocks noChangeAspect="1"/>
          </p:cNvGraphicFramePr>
          <p:nvPr/>
        </p:nvGraphicFramePr>
        <p:xfrm>
          <a:off x="1511300" y="3473450"/>
          <a:ext cx="688258" cy="609600"/>
        </p:xfrm>
        <a:graphic>
          <a:graphicData uri="http://schemas.openxmlformats.org/presentationml/2006/ole">
            <mc:AlternateContent xmlns:mc="http://schemas.openxmlformats.org/markup-compatibility/2006">
              <mc:Choice xmlns:v="urn:schemas-microsoft-com:vml" Requires="v">
                <p:oleObj spid="_x0000_s110633" name="Equation" r:id="rId22" imgW="444240" imgH="393480" progId="Equation.DSMT4">
                  <p:embed/>
                </p:oleObj>
              </mc:Choice>
              <mc:Fallback>
                <p:oleObj name="Equation" r:id="rId22" imgW="444240" imgH="393480" progId="Equation.DSMT4">
                  <p:embed/>
                  <p:pic>
                    <p:nvPicPr>
                      <p:cNvPr id="0" name="Picture 2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11300" y="3473450"/>
                        <a:ext cx="68825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19" name="Object 27"/>
          <p:cNvGraphicFramePr>
            <a:graphicFrameLocks noChangeAspect="1"/>
          </p:cNvGraphicFramePr>
          <p:nvPr/>
        </p:nvGraphicFramePr>
        <p:xfrm>
          <a:off x="6172200" y="1543050"/>
          <a:ext cx="368300" cy="322262"/>
        </p:xfrm>
        <a:graphic>
          <a:graphicData uri="http://schemas.openxmlformats.org/presentationml/2006/ole">
            <mc:AlternateContent xmlns:mc="http://schemas.openxmlformats.org/markup-compatibility/2006">
              <mc:Choice xmlns:v="urn:schemas-microsoft-com:vml" Requires="v">
                <p:oleObj spid="_x0000_s110634" name="Equation" r:id="rId24" imgW="203040" imgH="177480" progId="Equation.DSMT4">
                  <p:embed/>
                </p:oleObj>
              </mc:Choice>
              <mc:Fallback>
                <p:oleObj name="Equation" r:id="rId24" imgW="203040" imgH="177480" progId="Equation.DSMT4">
                  <p:embed/>
                  <p:pic>
                    <p:nvPicPr>
                      <p:cNvPr id="0" name="Picture 2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172200" y="1543050"/>
                        <a:ext cx="368300" cy="322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20" name="Object 28"/>
          <p:cNvGraphicFramePr>
            <a:graphicFrameLocks noChangeAspect="1"/>
          </p:cNvGraphicFramePr>
          <p:nvPr/>
        </p:nvGraphicFramePr>
        <p:xfrm>
          <a:off x="6096001" y="4171950"/>
          <a:ext cx="1195136" cy="436684"/>
        </p:xfrm>
        <a:graphic>
          <a:graphicData uri="http://schemas.openxmlformats.org/presentationml/2006/ole">
            <mc:AlternateContent xmlns:mc="http://schemas.openxmlformats.org/markup-compatibility/2006">
              <mc:Choice xmlns:v="urn:schemas-microsoft-com:vml" Requires="v">
                <p:oleObj spid="_x0000_s110635" name="Equation" r:id="rId26" imgW="660240" imgH="241200" progId="Equation.DSMT4">
                  <p:embed/>
                </p:oleObj>
              </mc:Choice>
              <mc:Fallback>
                <p:oleObj name="Equation" r:id="rId26" imgW="660240" imgH="241200" progId="Equation.DSMT4">
                  <p:embed/>
                  <p:pic>
                    <p:nvPicPr>
                      <p:cNvPr id="0" name="Picture 2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096001" y="4171950"/>
                        <a:ext cx="1195136" cy="436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21" name="Object 29"/>
          <p:cNvGraphicFramePr>
            <a:graphicFrameLocks noChangeAspect="1"/>
          </p:cNvGraphicFramePr>
          <p:nvPr/>
        </p:nvGraphicFramePr>
        <p:xfrm>
          <a:off x="6599464" y="4552950"/>
          <a:ext cx="258536" cy="361950"/>
        </p:xfrm>
        <a:graphic>
          <a:graphicData uri="http://schemas.openxmlformats.org/presentationml/2006/ole">
            <mc:AlternateContent xmlns:mc="http://schemas.openxmlformats.org/markup-compatibility/2006">
              <mc:Choice xmlns:v="urn:schemas-microsoft-com:vml" Requires="v">
                <p:oleObj spid="_x0000_s110636" name="Equation" r:id="rId28" imgW="126720" imgH="177480" progId="Equation.DSMT4">
                  <p:embed/>
                </p:oleObj>
              </mc:Choice>
              <mc:Fallback>
                <p:oleObj name="Equation" r:id="rId28" imgW="126720" imgH="177480" progId="Equation.DSMT4">
                  <p:embed/>
                  <p:pic>
                    <p:nvPicPr>
                      <p:cNvPr id="0" name="Picture 29"/>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599464" y="4552950"/>
                        <a:ext cx="258536"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22" name="Object 30"/>
          <p:cNvGraphicFramePr>
            <a:graphicFrameLocks noChangeAspect="1"/>
          </p:cNvGraphicFramePr>
          <p:nvPr/>
        </p:nvGraphicFramePr>
        <p:xfrm>
          <a:off x="1295400" y="4248150"/>
          <a:ext cx="2933700" cy="533400"/>
        </p:xfrm>
        <a:graphic>
          <a:graphicData uri="http://schemas.openxmlformats.org/presentationml/2006/ole">
            <mc:AlternateContent xmlns:mc="http://schemas.openxmlformats.org/markup-compatibility/2006">
              <mc:Choice xmlns:v="urn:schemas-microsoft-com:vml" Requires="v">
                <p:oleObj spid="_x0000_s110637" name="Equation" r:id="rId30" imgW="1257120" imgH="228600" progId="Equation.DSMT4">
                  <p:embed/>
                </p:oleObj>
              </mc:Choice>
              <mc:Fallback>
                <p:oleObj name="Equation" r:id="rId30" imgW="1257120" imgH="228600" progId="Equation.DSMT4">
                  <p:embed/>
                  <p:pic>
                    <p:nvPicPr>
                      <p:cNvPr id="0" name="Picture 30"/>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295400" y="4248150"/>
                        <a:ext cx="2933700" cy="5334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0623" name="Object 31"/>
          <p:cNvGraphicFramePr>
            <a:graphicFrameLocks noChangeAspect="1"/>
          </p:cNvGraphicFramePr>
          <p:nvPr/>
        </p:nvGraphicFramePr>
        <p:xfrm>
          <a:off x="5638800" y="1581150"/>
          <a:ext cx="457200" cy="342900"/>
        </p:xfrm>
        <a:graphic>
          <a:graphicData uri="http://schemas.openxmlformats.org/presentationml/2006/ole">
            <mc:AlternateContent xmlns:mc="http://schemas.openxmlformats.org/markup-compatibility/2006">
              <mc:Choice xmlns:v="urn:schemas-microsoft-com:vml" Requires="v">
                <p:oleObj spid="_x0000_s110638" name="Equation" r:id="rId32" imgW="228600" imgH="177480" progId="Equation.DSMT4">
                  <p:embed/>
                </p:oleObj>
              </mc:Choice>
              <mc:Fallback>
                <p:oleObj name="Equation" r:id="rId32" imgW="228600" imgH="177480" progId="Equation.DSMT4">
                  <p:embed/>
                  <p:pic>
                    <p:nvPicPr>
                      <p:cNvPr id="0" name="Picture 31"/>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5638800" y="1581150"/>
                        <a:ext cx="4572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0602"/>
                                        </p:tgtEl>
                                        <p:attrNameLst>
                                          <p:attrName>style.visibility</p:attrName>
                                        </p:attrNameLst>
                                      </p:cBhvr>
                                      <p:to>
                                        <p:strVal val="visible"/>
                                      </p:to>
                                    </p:set>
                                    <p:animEffect transition="in" filter="strips(downLeft)">
                                      <p:cBhvr>
                                        <p:cTn id="12" dur="500"/>
                                        <p:tgtEl>
                                          <p:spTgt spid="11060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trips(down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0603"/>
                                        </p:tgtEl>
                                        <p:attrNameLst>
                                          <p:attrName>style.visibility</p:attrName>
                                        </p:attrNameLst>
                                      </p:cBhvr>
                                      <p:to>
                                        <p:strVal val="visible"/>
                                      </p:to>
                                    </p:set>
                                    <p:animEffect transition="in" filter="strips(downLeft)">
                                      <p:cBhvr>
                                        <p:cTn id="22" dur="500"/>
                                        <p:tgtEl>
                                          <p:spTgt spid="11060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10604"/>
                                        </p:tgtEl>
                                        <p:attrNameLst>
                                          <p:attrName>style.visibility</p:attrName>
                                        </p:attrNameLst>
                                      </p:cBhvr>
                                      <p:to>
                                        <p:strVal val="visible"/>
                                      </p:to>
                                    </p:set>
                                    <p:animEffect transition="in" filter="strips(downLeft)">
                                      <p:cBhvr>
                                        <p:cTn id="27" dur="500"/>
                                        <p:tgtEl>
                                          <p:spTgt spid="110604"/>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10605"/>
                                        </p:tgtEl>
                                        <p:attrNameLst>
                                          <p:attrName>style.visibility</p:attrName>
                                        </p:attrNameLst>
                                      </p:cBhvr>
                                      <p:to>
                                        <p:strVal val="visible"/>
                                      </p:to>
                                    </p:set>
                                    <p:animEffect transition="in" filter="strips(downLeft)">
                                      <p:cBhvr>
                                        <p:cTn id="32" dur="500"/>
                                        <p:tgtEl>
                                          <p:spTgt spid="110605"/>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10608"/>
                                        </p:tgtEl>
                                        <p:attrNameLst>
                                          <p:attrName>style.visibility</p:attrName>
                                        </p:attrNameLst>
                                      </p:cBhvr>
                                      <p:to>
                                        <p:strVal val="visible"/>
                                      </p:to>
                                    </p:set>
                                    <p:animEffect transition="in" filter="strips(downLeft)">
                                      <p:cBhvr>
                                        <p:cTn id="37" dur="500"/>
                                        <p:tgtEl>
                                          <p:spTgt spid="110608"/>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strips(down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10609"/>
                                        </p:tgtEl>
                                        <p:attrNameLst>
                                          <p:attrName>style.visibility</p:attrName>
                                        </p:attrNameLst>
                                      </p:cBhvr>
                                      <p:to>
                                        <p:strVal val="visible"/>
                                      </p:to>
                                    </p:set>
                                    <p:animEffect transition="in" filter="strips(downLeft)">
                                      <p:cBhvr>
                                        <p:cTn id="47" dur="500"/>
                                        <p:tgtEl>
                                          <p:spTgt spid="110609"/>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10611"/>
                                        </p:tgtEl>
                                        <p:attrNameLst>
                                          <p:attrName>style.visibility</p:attrName>
                                        </p:attrNameLst>
                                      </p:cBhvr>
                                      <p:to>
                                        <p:strVal val="visible"/>
                                      </p:to>
                                    </p:set>
                                    <p:animEffect transition="in" filter="strips(downLeft)">
                                      <p:cBhvr>
                                        <p:cTn id="52" dur="500"/>
                                        <p:tgtEl>
                                          <p:spTgt spid="110611"/>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110623"/>
                                        </p:tgtEl>
                                        <p:attrNameLst>
                                          <p:attrName>style.visibility</p:attrName>
                                        </p:attrNameLst>
                                      </p:cBhvr>
                                      <p:to>
                                        <p:strVal val="visible"/>
                                      </p:to>
                                    </p:set>
                                    <p:animEffect transition="in" filter="strips(downLeft)">
                                      <p:cBhvr>
                                        <p:cTn id="57" dur="500"/>
                                        <p:tgtEl>
                                          <p:spTgt spid="110623"/>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110615"/>
                                        </p:tgtEl>
                                        <p:attrNameLst>
                                          <p:attrName>style.visibility</p:attrName>
                                        </p:attrNameLst>
                                      </p:cBhvr>
                                      <p:to>
                                        <p:strVal val="visible"/>
                                      </p:to>
                                    </p:set>
                                    <p:animEffect transition="in" filter="strips(downLeft)">
                                      <p:cBhvr>
                                        <p:cTn id="62" dur="500"/>
                                        <p:tgtEl>
                                          <p:spTgt spid="110615"/>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strips(downLeft)">
                                      <p:cBhvr>
                                        <p:cTn id="67" dur="500"/>
                                        <p:tgtEl>
                                          <p:spTgt spid="35"/>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nodeType="clickEffect">
                                  <p:stCondLst>
                                    <p:cond delay="0"/>
                                  </p:stCondLst>
                                  <p:childTnLst>
                                    <p:set>
                                      <p:cBhvr>
                                        <p:cTn id="71" dur="1" fill="hold">
                                          <p:stCondLst>
                                            <p:cond delay="0"/>
                                          </p:stCondLst>
                                        </p:cTn>
                                        <p:tgtEl>
                                          <p:spTgt spid="110616"/>
                                        </p:tgtEl>
                                        <p:attrNameLst>
                                          <p:attrName>style.visibility</p:attrName>
                                        </p:attrNameLst>
                                      </p:cBhvr>
                                      <p:to>
                                        <p:strVal val="visible"/>
                                      </p:to>
                                    </p:set>
                                    <p:animEffect transition="in" filter="strips(downLeft)">
                                      <p:cBhvr>
                                        <p:cTn id="72" dur="500"/>
                                        <p:tgtEl>
                                          <p:spTgt spid="110616"/>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nodeType="clickEffect">
                                  <p:stCondLst>
                                    <p:cond delay="0"/>
                                  </p:stCondLst>
                                  <p:childTnLst>
                                    <p:set>
                                      <p:cBhvr>
                                        <p:cTn id="76" dur="1" fill="hold">
                                          <p:stCondLst>
                                            <p:cond delay="0"/>
                                          </p:stCondLst>
                                        </p:cTn>
                                        <p:tgtEl>
                                          <p:spTgt spid="110618"/>
                                        </p:tgtEl>
                                        <p:attrNameLst>
                                          <p:attrName>style.visibility</p:attrName>
                                        </p:attrNameLst>
                                      </p:cBhvr>
                                      <p:to>
                                        <p:strVal val="visible"/>
                                      </p:to>
                                    </p:set>
                                    <p:animEffect transition="in" filter="strips(downLeft)">
                                      <p:cBhvr>
                                        <p:cTn id="77" dur="500"/>
                                        <p:tgtEl>
                                          <p:spTgt spid="110618"/>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nodeType="clickEffect">
                                  <p:stCondLst>
                                    <p:cond delay="0"/>
                                  </p:stCondLst>
                                  <p:childTnLst>
                                    <p:set>
                                      <p:cBhvr>
                                        <p:cTn id="81" dur="1" fill="hold">
                                          <p:stCondLst>
                                            <p:cond delay="0"/>
                                          </p:stCondLst>
                                        </p:cTn>
                                        <p:tgtEl>
                                          <p:spTgt spid="110619"/>
                                        </p:tgtEl>
                                        <p:attrNameLst>
                                          <p:attrName>style.visibility</p:attrName>
                                        </p:attrNameLst>
                                      </p:cBhvr>
                                      <p:to>
                                        <p:strVal val="visible"/>
                                      </p:to>
                                    </p:set>
                                    <p:animEffect transition="in" filter="strips(downLeft)">
                                      <p:cBhvr>
                                        <p:cTn id="82" dur="500"/>
                                        <p:tgtEl>
                                          <p:spTgt spid="110619"/>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110620"/>
                                        </p:tgtEl>
                                        <p:attrNameLst>
                                          <p:attrName>style.visibility</p:attrName>
                                        </p:attrNameLst>
                                      </p:cBhvr>
                                      <p:to>
                                        <p:strVal val="visible"/>
                                      </p:to>
                                    </p:set>
                                    <p:animEffect transition="in" filter="strips(downLeft)">
                                      <p:cBhvr>
                                        <p:cTn id="87" dur="500"/>
                                        <p:tgtEl>
                                          <p:spTgt spid="110620"/>
                                        </p:tgtEl>
                                      </p:cBhvr>
                                    </p:animEffect>
                                  </p:childTnLst>
                                </p:cTn>
                              </p:par>
                            </p:childTnLst>
                          </p:cTn>
                        </p:par>
                      </p:childTnLst>
                    </p:cTn>
                  </p:par>
                  <p:par>
                    <p:cTn id="88" fill="hold">
                      <p:stCondLst>
                        <p:cond delay="indefinite"/>
                      </p:stCondLst>
                      <p:childTnLst>
                        <p:par>
                          <p:cTn id="89" fill="hold">
                            <p:stCondLst>
                              <p:cond delay="0"/>
                            </p:stCondLst>
                            <p:childTnLst>
                              <p:par>
                                <p:cTn id="90" presetID="18" presetClass="entr" presetSubtype="12" fill="hold" nodeType="clickEffect">
                                  <p:stCondLst>
                                    <p:cond delay="0"/>
                                  </p:stCondLst>
                                  <p:childTnLst>
                                    <p:set>
                                      <p:cBhvr>
                                        <p:cTn id="91" dur="1" fill="hold">
                                          <p:stCondLst>
                                            <p:cond delay="0"/>
                                          </p:stCondLst>
                                        </p:cTn>
                                        <p:tgtEl>
                                          <p:spTgt spid="110621"/>
                                        </p:tgtEl>
                                        <p:attrNameLst>
                                          <p:attrName>style.visibility</p:attrName>
                                        </p:attrNameLst>
                                      </p:cBhvr>
                                      <p:to>
                                        <p:strVal val="visible"/>
                                      </p:to>
                                    </p:set>
                                    <p:animEffect transition="in" filter="strips(downLeft)">
                                      <p:cBhvr>
                                        <p:cTn id="92" dur="500"/>
                                        <p:tgtEl>
                                          <p:spTgt spid="110621"/>
                                        </p:tgtEl>
                                      </p:cBhvr>
                                    </p:animEffect>
                                  </p:childTnLst>
                                </p:cTn>
                              </p:par>
                            </p:childTnLst>
                          </p:cTn>
                        </p:par>
                      </p:childTnLst>
                    </p:cTn>
                  </p:par>
                  <p:par>
                    <p:cTn id="93" fill="hold">
                      <p:stCondLst>
                        <p:cond delay="indefinite"/>
                      </p:stCondLst>
                      <p:childTnLst>
                        <p:par>
                          <p:cTn id="94" fill="hold">
                            <p:stCondLst>
                              <p:cond delay="0"/>
                            </p:stCondLst>
                            <p:childTnLst>
                              <p:par>
                                <p:cTn id="95" presetID="18" presetClass="entr" presetSubtype="12" fill="hold" nodeType="clickEffect">
                                  <p:stCondLst>
                                    <p:cond delay="0"/>
                                  </p:stCondLst>
                                  <p:childTnLst>
                                    <p:set>
                                      <p:cBhvr>
                                        <p:cTn id="96" dur="1" fill="hold">
                                          <p:stCondLst>
                                            <p:cond delay="0"/>
                                          </p:stCondLst>
                                        </p:cTn>
                                        <p:tgtEl>
                                          <p:spTgt spid="110622"/>
                                        </p:tgtEl>
                                        <p:attrNameLst>
                                          <p:attrName>style.visibility</p:attrName>
                                        </p:attrNameLst>
                                      </p:cBhvr>
                                      <p:to>
                                        <p:strVal val="visible"/>
                                      </p:to>
                                    </p:set>
                                    <p:animEffect transition="in" filter="strips(downLeft)">
                                      <p:cBhvr>
                                        <p:cTn id="97" dur="500"/>
                                        <p:tgtEl>
                                          <p:spTgt spid="110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38150"/>
            <a:ext cx="8686800" cy="4114800"/>
          </a:xfrm>
        </p:spPr>
        <p:txBody>
          <a:bodyPr>
            <a:normAutofit/>
          </a:bodyPr>
          <a:lstStyle/>
          <a:p>
            <a:pPr>
              <a:buNone/>
            </a:pPr>
            <a:r>
              <a:rPr lang="en-US" sz="2400" b="1" dirty="0">
                <a:solidFill>
                  <a:srgbClr val="0070C0"/>
                </a:solidFill>
              </a:rPr>
              <a:t>Sample Problem 2:</a:t>
            </a:r>
            <a:r>
              <a:rPr lang="en-US" sz="2400" dirty="0">
                <a:solidFill>
                  <a:srgbClr val="0070C0"/>
                </a:solidFill>
              </a:rPr>
              <a:t> </a:t>
            </a:r>
            <a:r>
              <a:rPr lang="en-US" sz="2400" dirty="0"/>
              <a:t>Divide polynomial by binomials. </a:t>
            </a:r>
          </a:p>
          <a:p>
            <a:pPr>
              <a:buNone/>
            </a:pPr>
            <a:r>
              <a:rPr lang="en-US" sz="2400" dirty="0"/>
              <a:t> </a:t>
            </a:r>
          </a:p>
          <a:p>
            <a:pPr marL="0" indent="0">
              <a:spcBef>
                <a:spcPts val="0"/>
              </a:spcBef>
              <a:spcAft>
                <a:spcPts val="600"/>
              </a:spcAft>
              <a:buNone/>
            </a:pPr>
            <a:r>
              <a:rPr lang="en-US" sz="2400" dirty="0"/>
              <a:t> </a:t>
            </a:r>
          </a:p>
        </p:txBody>
      </p:sp>
      <p:pic>
        <p:nvPicPr>
          <p:cNvPr id="6"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Dividing Polynomials</a:t>
            </a:r>
            <a:endParaRPr lang="en-US" sz="1700" b="1" dirty="0">
              <a:latin typeface="Cambria" panose="02040503050406030204" pitchFamily="18" charset="0"/>
            </a:endParaRPr>
          </a:p>
        </p:txBody>
      </p:sp>
      <p:sp>
        <p:nvSpPr>
          <p:cNvPr id="16" name="TextBox 15"/>
          <p:cNvSpPr txBox="1"/>
          <p:nvPr/>
        </p:nvSpPr>
        <p:spPr>
          <a:xfrm>
            <a:off x="232230" y="1428750"/>
            <a:ext cx="1066800" cy="381000"/>
          </a:xfrm>
          <a:prstGeom prst="rect">
            <a:avLst/>
          </a:prstGeom>
          <a:noFill/>
        </p:spPr>
        <p:txBody>
          <a:bodyPr wrap="square" rtlCol="0">
            <a:spAutoFit/>
          </a:bodyPr>
          <a:lstStyle/>
          <a:p>
            <a:r>
              <a:rPr lang="en-US" dirty="0"/>
              <a:t>Solution:</a:t>
            </a:r>
          </a:p>
        </p:txBody>
      </p:sp>
      <p:graphicFrame>
        <p:nvGraphicFramePr>
          <p:cNvPr id="111633" name="Object 17"/>
          <p:cNvGraphicFramePr>
            <a:graphicFrameLocks noChangeAspect="1"/>
          </p:cNvGraphicFramePr>
          <p:nvPr/>
        </p:nvGraphicFramePr>
        <p:xfrm>
          <a:off x="304800" y="895350"/>
          <a:ext cx="4237567" cy="495300"/>
        </p:xfrm>
        <a:graphic>
          <a:graphicData uri="http://schemas.openxmlformats.org/presentationml/2006/ole">
            <mc:AlternateContent xmlns:mc="http://schemas.openxmlformats.org/markup-compatibility/2006">
              <mc:Choice xmlns:v="urn:schemas-microsoft-com:vml" Requires="v">
                <p:oleObj spid="_x0000_s111648" name="Equation" r:id="rId4" imgW="1955520" imgH="228600" progId="Equation.DSMT4">
                  <p:embed/>
                </p:oleObj>
              </mc:Choice>
              <mc:Fallback>
                <p:oleObj name="Equation" r:id="rId4" imgW="1955520" imgH="228600" progId="Equation.DSMT4">
                  <p:embed/>
                  <p:pic>
                    <p:nvPicPr>
                      <p:cNvPr id="0"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95350"/>
                        <a:ext cx="4237567"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34" name="Object 18"/>
          <p:cNvGraphicFramePr>
            <a:graphicFrameLocks noChangeAspect="1"/>
          </p:cNvGraphicFramePr>
          <p:nvPr/>
        </p:nvGraphicFramePr>
        <p:xfrm>
          <a:off x="4114800" y="1593850"/>
          <a:ext cx="3118338" cy="609600"/>
        </p:xfrm>
        <a:graphic>
          <a:graphicData uri="http://schemas.openxmlformats.org/presentationml/2006/ole">
            <mc:AlternateContent xmlns:mc="http://schemas.openxmlformats.org/markup-compatibility/2006">
              <mc:Choice xmlns:v="urn:schemas-microsoft-com:vml" Requires="v">
                <p:oleObj spid="_x0000_s111649" name="Equation" r:id="rId6" imgW="1688760" imgH="330120" progId="Equation.DSMT4">
                  <p:embed/>
                </p:oleObj>
              </mc:Choice>
              <mc:Fallback>
                <p:oleObj name="Equation" r:id="rId6" imgW="1688760" imgH="330120" progId="Equation.DSMT4">
                  <p:embed/>
                  <p:pic>
                    <p:nvPicPr>
                      <p:cNvPr id="0"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14800" y="1593850"/>
                        <a:ext cx="3118338"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35" name="Object 19"/>
          <p:cNvGraphicFramePr>
            <a:graphicFrameLocks noChangeAspect="1"/>
          </p:cNvGraphicFramePr>
          <p:nvPr/>
        </p:nvGraphicFramePr>
        <p:xfrm>
          <a:off x="1295400" y="1581150"/>
          <a:ext cx="935182" cy="685800"/>
        </p:xfrm>
        <a:graphic>
          <a:graphicData uri="http://schemas.openxmlformats.org/presentationml/2006/ole">
            <mc:AlternateContent xmlns:mc="http://schemas.openxmlformats.org/markup-compatibility/2006">
              <mc:Choice xmlns:v="urn:schemas-microsoft-com:vml" Requires="v">
                <p:oleObj spid="_x0000_s111650" name="Equation" r:id="rId8" imgW="571320" imgH="419040" progId="Equation.DSMT4">
                  <p:embed/>
                </p:oleObj>
              </mc:Choice>
              <mc:Fallback>
                <p:oleObj name="Equation" r:id="rId8" imgW="571320" imgH="419040" progId="Equation.DSMT4">
                  <p:embed/>
                  <p:pic>
                    <p:nvPicPr>
                      <p:cNvPr id="0"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5400" y="1581150"/>
                        <a:ext cx="935182"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36" name="Object 20"/>
          <p:cNvGraphicFramePr>
            <a:graphicFrameLocks noChangeAspect="1"/>
          </p:cNvGraphicFramePr>
          <p:nvPr/>
        </p:nvGraphicFramePr>
        <p:xfrm>
          <a:off x="5041900" y="1200150"/>
          <a:ext cx="381000" cy="435429"/>
        </p:xfrm>
        <a:graphic>
          <a:graphicData uri="http://schemas.openxmlformats.org/presentationml/2006/ole">
            <mc:AlternateContent xmlns:mc="http://schemas.openxmlformats.org/markup-compatibility/2006">
              <mc:Choice xmlns:v="urn:schemas-microsoft-com:vml" Requires="v">
                <p:oleObj spid="_x0000_s111651" name="Equation" r:id="rId10" imgW="177480" imgH="203040" progId="Equation.DSMT4">
                  <p:embed/>
                </p:oleObj>
              </mc:Choice>
              <mc:Fallback>
                <p:oleObj name="Equation" r:id="rId10" imgW="177480" imgH="203040" progId="Equation.DSMT4">
                  <p:embed/>
                  <p:pic>
                    <p:nvPicPr>
                      <p:cNvPr id="0" name="Picture 2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41900" y="1200150"/>
                        <a:ext cx="381000" cy="435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37" name="Object 21"/>
          <p:cNvGraphicFramePr>
            <a:graphicFrameLocks noChangeAspect="1"/>
          </p:cNvGraphicFramePr>
          <p:nvPr/>
        </p:nvGraphicFramePr>
        <p:xfrm>
          <a:off x="4648200" y="2063750"/>
          <a:ext cx="1524000" cy="476250"/>
        </p:xfrm>
        <a:graphic>
          <a:graphicData uri="http://schemas.openxmlformats.org/presentationml/2006/ole">
            <mc:AlternateContent xmlns:mc="http://schemas.openxmlformats.org/markup-compatibility/2006">
              <mc:Choice xmlns:v="urn:schemas-microsoft-com:vml" Requires="v">
                <p:oleObj spid="_x0000_s111652" name="Equation" r:id="rId12" imgW="812520" imgH="253800" progId="Equation.DSMT4">
                  <p:embed/>
                </p:oleObj>
              </mc:Choice>
              <mc:Fallback>
                <p:oleObj name="Equation" r:id="rId12" imgW="812520" imgH="253800" progId="Equation.DSMT4">
                  <p:embed/>
                  <p:pic>
                    <p:nvPicPr>
                      <p:cNvPr id="0" name="Picture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48200" y="2063750"/>
                        <a:ext cx="1524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38" name="Object 22"/>
          <p:cNvGraphicFramePr>
            <a:graphicFrameLocks noChangeAspect="1"/>
          </p:cNvGraphicFramePr>
          <p:nvPr/>
        </p:nvGraphicFramePr>
        <p:xfrm>
          <a:off x="5562599" y="2571750"/>
          <a:ext cx="1166813" cy="381000"/>
        </p:xfrm>
        <a:graphic>
          <a:graphicData uri="http://schemas.openxmlformats.org/presentationml/2006/ole">
            <mc:AlternateContent xmlns:mc="http://schemas.openxmlformats.org/markup-compatibility/2006">
              <mc:Choice xmlns:v="urn:schemas-microsoft-com:vml" Requires="v">
                <p:oleObj spid="_x0000_s111653" name="Equation" r:id="rId14" imgW="622080" imgH="203040" progId="Equation.DSMT4">
                  <p:embed/>
                </p:oleObj>
              </mc:Choice>
              <mc:Fallback>
                <p:oleObj name="Equation" r:id="rId14" imgW="622080" imgH="203040" progId="Equation.DSMT4">
                  <p:embed/>
                  <p:pic>
                    <p:nvPicPr>
                      <p:cNvPr id="0" name="Picture 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562599" y="2571750"/>
                        <a:ext cx="116681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0" name="Straight Arrow Connector 29"/>
          <p:cNvCxnSpPr/>
          <p:nvPr/>
        </p:nvCxnSpPr>
        <p:spPr>
          <a:xfrm rot="5400000">
            <a:off x="6096000" y="234315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11639" name="Object 23"/>
          <p:cNvGraphicFramePr>
            <a:graphicFrameLocks noChangeAspect="1"/>
          </p:cNvGraphicFramePr>
          <p:nvPr/>
        </p:nvGraphicFramePr>
        <p:xfrm>
          <a:off x="1282700" y="2571749"/>
          <a:ext cx="914400" cy="642025"/>
        </p:xfrm>
        <a:graphic>
          <a:graphicData uri="http://schemas.openxmlformats.org/presentationml/2006/ole">
            <mc:AlternateContent xmlns:mc="http://schemas.openxmlformats.org/markup-compatibility/2006">
              <mc:Choice xmlns:v="urn:schemas-microsoft-com:vml" Requires="v">
                <p:oleObj spid="_x0000_s111654" name="Equation" r:id="rId16" imgW="596880" imgH="419040" progId="Equation.DSMT4">
                  <p:embed/>
                </p:oleObj>
              </mc:Choice>
              <mc:Fallback>
                <p:oleObj name="Equation" r:id="rId16" imgW="596880" imgH="419040" progId="Equation.DSMT4">
                  <p:embed/>
                  <p:pic>
                    <p:nvPicPr>
                      <p:cNvPr id="0" name="Picture 2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282700" y="2571749"/>
                        <a:ext cx="914400" cy="64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0" name="Object 24"/>
          <p:cNvGraphicFramePr>
            <a:graphicFrameLocks noChangeAspect="1"/>
          </p:cNvGraphicFramePr>
          <p:nvPr/>
        </p:nvGraphicFramePr>
        <p:xfrm>
          <a:off x="5410200" y="1301750"/>
          <a:ext cx="642938" cy="381000"/>
        </p:xfrm>
        <a:graphic>
          <a:graphicData uri="http://schemas.openxmlformats.org/presentationml/2006/ole">
            <mc:AlternateContent xmlns:mc="http://schemas.openxmlformats.org/markup-compatibility/2006">
              <mc:Choice xmlns:v="urn:schemas-microsoft-com:vml" Requires="v">
                <p:oleObj spid="_x0000_s111655" name="Equation" r:id="rId18" imgW="342720" imgH="203040" progId="Equation.DSMT4">
                  <p:embed/>
                </p:oleObj>
              </mc:Choice>
              <mc:Fallback>
                <p:oleObj name="Equation" r:id="rId18" imgW="342720" imgH="203040" progId="Equation.DSMT4">
                  <p:embed/>
                  <p:pic>
                    <p:nvPicPr>
                      <p:cNvPr id="0" name="Picture 2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10200" y="1301750"/>
                        <a:ext cx="642938"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1" name="Object 25"/>
          <p:cNvGraphicFramePr>
            <a:graphicFrameLocks noChangeAspect="1"/>
          </p:cNvGraphicFramePr>
          <p:nvPr/>
        </p:nvGraphicFramePr>
        <p:xfrm>
          <a:off x="5346700" y="3016250"/>
          <a:ext cx="1348740" cy="457200"/>
        </p:xfrm>
        <a:graphic>
          <a:graphicData uri="http://schemas.openxmlformats.org/presentationml/2006/ole">
            <mc:AlternateContent xmlns:mc="http://schemas.openxmlformats.org/markup-compatibility/2006">
              <mc:Choice xmlns:v="urn:schemas-microsoft-com:vml" Requires="v">
                <p:oleObj spid="_x0000_s111656" name="Equation" r:id="rId20" imgW="749160" imgH="253800" progId="Equation.DSMT4">
                  <p:embed/>
                </p:oleObj>
              </mc:Choice>
              <mc:Fallback>
                <p:oleObj name="Equation" r:id="rId20" imgW="749160" imgH="253800" progId="Equation.DSMT4">
                  <p:embed/>
                  <p:pic>
                    <p:nvPicPr>
                      <p:cNvPr id="0" name="Picture 2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346700" y="3016250"/>
                        <a:ext cx="13487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2" name="Object 26"/>
          <p:cNvGraphicFramePr>
            <a:graphicFrameLocks noChangeAspect="1"/>
          </p:cNvGraphicFramePr>
          <p:nvPr/>
        </p:nvGraphicFramePr>
        <p:xfrm>
          <a:off x="6019800" y="3448050"/>
          <a:ext cx="1143000" cy="320040"/>
        </p:xfrm>
        <a:graphic>
          <a:graphicData uri="http://schemas.openxmlformats.org/presentationml/2006/ole">
            <mc:AlternateContent xmlns:mc="http://schemas.openxmlformats.org/markup-compatibility/2006">
              <mc:Choice xmlns:v="urn:schemas-microsoft-com:vml" Requires="v">
                <p:oleObj spid="_x0000_s111657" name="Equation" r:id="rId22" imgW="634680" imgH="177480" progId="Equation.DSMT4">
                  <p:embed/>
                </p:oleObj>
              </mc:Choice>
              <mc:Fallback>
                <p:oleObj name="Equation" r:id="rId22" imgW="634680" imgH="177480" progId="Equation.DSMT4">
                  <p:embed/>
                  <p:pic>
                    <p:nvPicPr>
                      <p:cNvPr id="0" name="Picture 2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019800" y="3448050"/>
                        <a:ext cx="1143000" cy="32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7" name="Straight Arrow Connector 36"/>
          <p:cNvCxnSpPr/>
          <p:nvPr/>
        </p:nvCxnSpPr>
        <p:spPr>
          <a:xfrm rot="5400000">
            <a:off x="6287294" y="2762250"/>
            <a:ext cx="1447006"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aphicFrame>
        <p:nvGraphicFramePr>
          <p:cNvPr id="111643" name="Object 27"/>
          <p:cNvGraphicFramePr>
            <a:graphicFrameLocks noChangeAspect="1"/>
          </p:cNvGraphicFramePr>
          <p:nvPr/>
        </p:nvGraphicFramePr>
        <p:xfrm>
          <a:off x="1143000" y="3333750"/>
          <a:ext cx="1143000" cy="644236"/>
        </p:xfrm>
        <a:graphic>
          <a:graphicData uri="http://schemas.openxmlformats.org/presentationml/2006/ole">
            <mc:AlternateContent xmlns:mc="http://schemas.openxmlformats.org/markup-compatibility/2006">
              <mc:Choice xmlns:v="urn:schemas-microsoft-com:vml" Requires="v">
                <p:oleObj spid="_x0000_s111658" name="Equation" r:id="rId24" imgW="698400" imgH="393480" progId="Equation.DSMT4">
                  <p:embed/>
                </p:oleObj>
              </mc:Choice>
              <mc:Fallback>
                <p:oleObj name="Equation" r:id="rId24" imgW="698400" imgH="393480" progId="Equation.DSMT4">
                  <p:embed/>
                  <p:pic>
                    <p:nvPicPr>
                      <p:cNvPr id="0" name="Picture 2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43000" y="3333750"/>
                        <a:ext cx="1143000" cy="64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4" name="Object 28"/>
          <p:cNvGraphicFramePr>
            <a:graphicFrameLocks noChangeAspect="1"/>
          </p:cNvGraphicFramePr>
          <p:nvPr/>
        </p:nvGraphicFramePr>
        <p:xfrm>
          <a:off x="5753100" y="3778250"/>
          <a:ext cx="1524001" cy="445477"/>
        </p:xfrm>
        <a:graphic>
          <a:graphicData uri="http://schemas.openxmlformats.org/presentationml/2006/ole">
            <mc:AlternateContent xmlns:mc="http://schemas.openxmlformats.org/markup-compatibility/2006">
              <mc:Choice xmlns:v="urn:schemas-microsoft-com:vml" Requires="v">
                <p:oleObj spid="_x0000_s111659" name="Equation" r:id="rId26" imgW="825480" imgH="241200" progId="Equation.DSMT4">
                  <p:embed/>
                </p:oleObj>
              </mc:Choice>
              <mc:Fallback>
                <p:oleObj name="Equation" r:id="rId26" imgW="825480" imgH="241200" progId="Equation.DSMT4">
                  <p:embed/>
                  <p:pic>
                    <p:nvPicPr>
                      <p:cNvPr id="0" name="Picture 2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753100" y="3778250"/>
                        <a:ext cx="1524001" cy="445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5" name="Object 29"/>
          <p:cNvGraphicFramePr>
            <a:graphicFrameLocks noChangeAspect="1"/>
          </p:cNvGraphicFramePr>
          <p:nvPr/>
        </p:nvGraphicFramePr>
        <p:xfrm>
          <a:off x="6781800" y="4197350"/>
          <a:ext cx="381000" cy="381000"/>
        </p:xfrm>
        <a:graphic>
          <a:graphicData uri="http://schemas.openxmlformats.org/presentationml/2006/ole">
            <mc:AlternateContent xmlns:mc="http://schemas.openxmlformats.org/markup-compatibility/2006">
              <mc:Choice xmlns:v="urn:schemas-microsoft-com:vml" Requires="v">
                <p:oleObj spid="_x0000_s111660" name="Equation" r:id="rId28" imgW="177480" imgH="177480" progId="Equation.DSMT4">
                  <p:embed/>
                </p:oleObj>
              </mc:Choice>
              <mc:Fallback>
                <p:oleObj name="Equation" r:id="rId28" imgW="177480" imgH="177480" progId="Equation.DSMT4">
                  <p:embed/>
                  <p:pic>
                    <p:nvPicPr>
                      <p:cNvPr id="0" name="Picture 29"/>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781800" y="4197350"/>
                        <a:ext cx="381000" cy="3810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6" name="Object 30"/>
          <p:cNvGraphicFramePr>
            <a:graphicFrameLocks noChangeAspect="1"/>
          </p:cNvGraphicFramePr>
          <p:nvPr/>
        </p:nvGraphicFramePr>
        <p:xfrm>
          <a:off x="1143000" y="4019550"/>
          <a:ext cx="3119284" cy="685800"/>
        </p:xfrm>
        <a:graphic>
          <a:graphicData uri="http://schemas.openxmlformats.org/presentationml/2006/ole">
            <mc:AlternateContent xmlns:mc="http://schemas.openxmlformats.org/markup-compatibility/2006">
              <mc:Choice xmlns:v="urn:schemas-microsoft-com:vml" Requires="v">
                <p:oleObj spid="_x0000_s111661" name="Equation" r:id="rId30" imgW="1790640" imgH="393480" progId="Equation.DSMT4">
                  <p:embed/>
                </p:oleObj>
              </mc:Choice>
              <mc:Fallback>
                <p:oleObj name="Equation" r:id="rId30" imgW="1790640" imgH="393480" progId="Equation.DSMT4">
                  <p:embed/>
                  <p:pic>
                    <p:nvPicPr>
                      <p:cNvPr id="0" name="Picture 30"/>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143000" y="4019550"/>
                        <a:ext cx="3119284" cy="68580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1647" name="Object 31"/>
          <p:cNvGraphicFramePr>
            <a:graphicFrameLocks noChangeAspect="1"/>
          </p:cNvGraphicFramePr>
          <p:nvPr/>
        </p:nvGraphicFramePr>
        <p:xfrm>
          <a:off x="6032500" y="1327150"/>
          <a:ext cx="558800" cy="317500"/>
        </p:xfrm>
        <a:graphic>
          <a:graphicData uri="http://schemas.openxmlformats.org/presentationml/2006/ole">
            <mc:AlternateContent xmlns:mc="http://schemas.openxmlformats.org/markup-compatibility/2006">
              <mc:Choice xmlns:v="urn:schemas-microsoft-com:vml" Requires="v">
                <p:oleObj spid="_x0000_s111662" name="Equation" r:id="rId32" imgW="203040" imgH="177480" progId="Equation.DSMT4">
                  <p:embed/>
                </p:oleObj>
              </mc:Choice>
              <mc:Fallback>
                <p:oleObj name="Equation" r:id="rId32" imgW="203040" imgH="177480" progId="Equation.DSMT4">
                  <p:embed/>
                  <p:pic>
                    <p:nvPicPr>
                      <p:cNvPr id="0" name="Picture 31"/>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032500" y="1327150"/>
                        <a:ext cx="558800" cy="31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826491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11633"/>
                                        </p:tgtEl>
                                        <p:attrNameLst>
                                          <p:attrName>style.visibility</p:attrName>
                                        </p:attrNameLst>
                                      </p:cBhvr>
                                      <p:to>
                                        <p:strVal val="visible"/>
                                      </p:to>
                                    </p:set>
                                    <p:animEffect transition="in" filter="strips(downLeft)">
                                      <p:cBhvr>
                                        <p:cTn id="7" dur="500"/>
                                        <p:tgtEl>
                                          <p:spTgt spid="11163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strips(down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11634"/>
                                        </p:tgtEl>
                                        <p:attrNameLst>
                                          <p:attrName>style.visibility</p:attrName>
                                        </p:attrNameLst>
                                      </p:cBhvr>
                                      <p:to>
                                        <p:strVal val="visible"/>
                                      </p:to>
                                    </p:set>
                                    <p:animEffect transition="in" filter="strips(downLeft)">
                                      <p:cBhvr>
                                        <p:cTn id="17" dur="500"/>
                                        <p:tgtEl>
                                          <p:spTgt spid="11163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11635"/>
                                        </p:tgtEl>
                                        <p:attrNameLst>
                                          <p:attrName>style.visibility</p:attrName>
                                        </p:attrNameLst>
                                      </p:cBhvr>
                                      <p:to>
                                        <p:strVal val="visible"/>
                                      </p:to>
                                    </p:set>
                                    <p:animEffect transition="in" filter="strips(downLeft)">
                                      <p:cBhvr>
                                        <p:cTn id="22" dur="500"/>
                                        <p:tgtEl>
                                          <p:spTgt spid="11163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11636"/>
                                        </p:tgtEl>
                                        <p:attrNameLst>
                                          <p:attrName>style.visibility</p:attrName>
                                        </p:attrNameLst>
                                      </p:cBhvr>
                                      <p:to>
                                        <p:strVal val="visible"/>
                                      </p:to>
                                    </p:set>
                                    <p:animEffect transition="in" filter="strips(downLeft)">
                                      <p:cBhvr>
                                        <p:cTn id="27" dur="500"/>
                                        <p:tgtEl>
                                          <p:spTgt spid="11163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111637"/>
                                        </p:tgtEl>
                                        <p:attrNameLst>
                                          <p:attrName>style.visibility</p:attrName>
                                        </p:attrNameLst>
                                      </p:cBhvr>
                                      <p:to>
                                        <p:strVal val="visible"/>
                                      </p:to>
                                    </p:set>
                                    <p:animEffect transition="in" filter="strips(downLeft)">
                                      <p:cBhvr>
                                        <p:cTn id="32" dur="500"/>
                                        <p:tgtEl>
                                          <p:spTgt spid="111637"/>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strips(downLeft)">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111638"/>
                                        </p:tgtEl>
                                        <p:attrNameLst>
                                          <p:attrName>style.visibility</p:attrName>
                                        </p:attrNameLst>
                                      </p:cBhvr>
                                      <p:to>
                                        <p:strVal val="visible"/>
                                      </p:to>
                                    </p:set>
                                    <p:animEffect transition="in" filter="strips(downLeft)">
                                      <p:cBhvr>
                                        <p:cTn id="42" dur="500"/>
                                        <p:tgtEl>
                                          <p:spTgt spid="111638"/>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11639"/>
                                        </p:tgtEl>
                                        <p:attrNameLst>
                                          <p:attrName>style.visibility</p:attrName>
                                        </p:attrNameLst>
                                      </p:cBhvr>
                                      <p:to>
                                        <p:strVal val="visible"/>
                                      </p:to>
                                    </p:set>
                                    <p:animEffect transition="in" filter="strips(downLeft)">
                                      <p:cBhvr>
                                        <p:cTn id="47" dur="500"/>
                                        <p:tgtEl>
                                          <p:spTgt spid="111639"/>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111640"/>
                                        </p:tgtEl>
                                        <p:attrNameLst>
                                          <p:attrName>style.visibility</p:attrName>
                                        </p:attrNameLst>
                                      </p:cBhvr>
                                      <p:to>
                                        <p:strVal val="visible"/>
                                      </p:to>
                                    </p:set>
                                    <p:animEffect transition="in" filter="strips(downLeft)">
                                      <p:cBhvr>
                                        <p:cTn id="52" dur="500"/>
                                        <p:tgtEl>
                                          <p:spTgt spid="111640"/>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111641"/>
                                        </p:tgtEl>
                                        <p:attrNameLst>
                                          <p:attrName>style.visibility</p:attrName>
                                        </p:attrNameLst>
                                      </p:cBhvr>
                                      <p:to>
                                        <p:strVal val="visible"/>
                                      </p:to>
                                    </p:set>
                                    <p:animEffect transition="in" filter="strips(downLeft)">
                                      <p:cBhvr>
                                        <p:cTn id="57" dur="500"/>
                                        <p:tgtEl>
                                          <p:spTgt spid="111641"/>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12" fill="hold"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strips(downLeft)">
                                      <p:cBhvr>
                                        <p:cTn id="62" dur="5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12" fill="hold" nodeType="clickEffect">
                                  <p:stCondLst>
                                    <p:cond delay="0"/>
                                  </p:stCondLst>
                                  <p:childTnLst>
                                    <p:set>
                                      <p:cBhvr>
                                        <p:cTn id="66" dur="1" fill="hold">
                                          <p:stCondLst>
                                            <p:cond delay="0"/>
                                          </p:stCondLst>
                                        </p:cTn>
                                        <p:tgtEl>
                                          <p:spTgt spid="111642"/>
                                        </p:tgtEl>
                                        <p:attrNameLst>
                                          <p:attrName>style.visibility</p:attrName>
                                        </p:attrNameLst>
                                      </p:cBhvr>
                                      <p:to>
                                        <p:strVal val="visible"/>
                                      </p:to>
                                    </p:set>
                                    <p:animEffect transition="in" filter="strips(downLeft)">
                                      <p:cBhvr>
                                        <p:cTn id="67" dur="500"/>
                                        <p:tgtEl>
                                          <p:spTgt spid="111642"/>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nodeType="clickEffect">
                                  <p:stCondLst>
                                    <p:cond delay="0"/>
                                  </p:stCondLst>
                                  <p:childTnLst>
                                    <p:set>
                                      <p:cBhvr>
                                        <p:cTn id="71" dur="1" fill="hold">
                                          <p:stCondLst>
                                            <p:cond delay="0"/>
                                          </p:stCondLst>
                                        </p:cTn>
                                        <p:tgtEl>
                                          <p:spTgt spid="111643"/>
                                        </p:tgtEl>
                                        <p:attrNameLst>
                                          <p:attrName>style.visibility</p:attrName>
                                        </p:attrNameLst>
                                      </p:cBhvr>
                                      <p:to>
                                        <p:strVal val="visible"/>
                                      </p:to>
                                    </p:set>
                                    <p:animEffect transition="in" filter="strips(downLeft)">
                                      <p:cBhvr>
                                        <p:cTn id="72" dur="500"/>
                                        <p:tgtEl>
                                          <p:spTgt spid="111643"/>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nodeType="clickEffect">
                                  <p:stCondLst>
                                    <p:cond delay="0"/>
                                  </p:stCondLst>
                                  <p:childTnLst>
                                    <p:set>
                                      <p:cBhvr>
                                        <p:cTn id="76" dur="1" fill="hold">
                                          <p:stCondLst>
                                            <p:cond delay="0"/>
                                          </p:stCondLst>
                                        </p:cTn>
                                        <p:tgtEl>
                                          <p:spTgt spid="111647"/>
                                        </p:tgtEl>
                                        <p:attrNameLst>
                                          <p:attrName>style.visibility</p:attrName>
                                        </p:attrNameLst>
                                      </p:cBhvr>
                                      <p:to>
                                        <p:strVal val="visible"/>
                                      </p:to>
                                    </p:set>
                                    <p:animEffect transition="in" filter="strips(downLeft)">
                                      <p:cBhvr>
                                        <p:cTn id="77" dur="500"/>
                                        <p:tgtEl>
                                          <p:spTgt spid="111647"/>
                                        </p:tgtEl>
                                      </p:cBhvr>
                                    </p:animEffect>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nodeType="clickEffect">
                                  <p:stCondLst>
                                    <p:cond delay="0"/>
                                  </p:stCondLst>
                                  <p:childTnLst>
                                    <p:set>
                                      <p:cBhvr>
                                        <p:cTn id="81" dur="1" fill="hold">
                                          <p:stCondLst>
                                            <p:cond delay="0"/>
                                          </p:stCondLst>
                                        </p:cTn>
                                        <p:tgtEl>
                                          <p:spTgt spid="111644"/>
                                        </p:tgtEl>
                                        <p:attrNameLst>
                                          <p:attrName>style.visibility</p:attrName>
                                        </p:attrNameLst>
                                      </p:cBhvr>
                                      <p:to>
                                        <p:strVal val="visible"/>
                                      </p:to>
                                    </p:set>
                                    <p:animEffect transition="in" filter="strips(downLeft)">
                                      <p:cBhvr>
                                        <p:cTn id="82" dur="500"/>
                                        <p:tgtEl>
                                          <p:spTgt spid="111644"/>
                                        </p:tgtEl>
                                      </p:cBhvr>
                                    </p:animEffect>
                                  </p:childTnLst>
                                </p:cTn>
                              </p:par>
                            </p:childTnLst>
                          </p:cTn>
                        </p:par>
                      </p:childTnLst>
                    </p:cTn>
                  </p:par>
                  <p:par>
                    <p:cTn id="83" fill="hold">
                      <p:stCondLst>
                        <p:cond delay="indefinite"/>
                      </p:stCondLst>
                      <p:childTnLst>
                        <p:par>
                          <p:cTn id="84" fill="hold">
                            <p:stCondLst>
                              <p:cond delay="0"/>
                            </p:stCondLst>
                            <p:childTnLst>
                              <p:par>
                                <p:cTn id="85" presetID="18" presetClass="entr" presetSubtype="12" fill="hold" nodeType="clickEffect">
                                  <p:stCondLst>
                                    <p:cond delay="0"/>
                                  </p:stCondLst>
                                  <p:childTnLst>
                                    <p:set>
                                      <p:cBhvr>
                                        <p:cTn id="86" dur="1" fill="hold">
                                          <p:stCondLst>
                                            <p:cond delay="0"/>
                                          </p:stCondLst>
                                        </p:cTn>
                                        <p:tgtEl>
                                          <p:spTgt spid="111645"/>
                                        </p:tgtEl>
                                        <p:attrNameLst>
                                          <p:attrName>style.visibility</p:attrName>
                                        </p:attrNameLst>
                                      </p:cBhvr>
                                      <p:to>
                                        <p:strVal val="visible"/>
                                      </p:to>
                                    </p:set>
                                    <p:animEffect transition="in" filter="strips(downLeft)">
                                      <p:cBhvr>
                                        <p:cTn id="87" dur="500"/>
                                        <p:tgtEl>
                                          <p:spTgt spid="111645"/>
                                        </p:tgtEl>
                                      </p:cBhvr>
                                    </p:animEffect>
                                  </p:childTnLst>
                                </p:cTn>
                              </p:par>
                            </p:childTnLst>
                          </p:cTn>
                        </p:par>
                      </p:childTnLst>
                    </p:cTn>
                  </p:par>
                  <p:par>
                    <p:cTn id="88" fill="hold">
                      <p:stCondLst>
                        <p:cond delay="indefinite"/>
                      </p:stCondLst>
                      <p:childTnLst>
                        <p:par>
                          <p:cTn id="89" fill="hold">
                            <p:stCondLst>
                              <p:cond delay="0"/>
                            </p:stCondLst>
                            <p:childTnLst>
                              <p:par>
                                <p:cTn id="90" presetID="18" presetClass="entr" presetSubtype="12" fill="hold" nodeType="clickEffect">
                                  <p:stCondLst>
                                    <p:cond delay="0"/>
                                  </p:stCondLst>
                                  <p:childTnLst>
                                    <p:set>
                                      <p:cBhvr>
                                        <p:cTn id="91" dur="1" fill="hold">
                                          <p:stCondLst>
                                            <p:cond delay="0"/>
                                          </p:stCondLst>
                                        </p:cTn>
                                        <p:tgtEl>
                                          <p:spTgt spid="111646"/>
                                        </p:tgtEl>
                                        <p:attrNameLst>
                                          <p:attrName>style.visibility</p:attrName>
                                        </p:attrNameLst>
                                      </p:cBhvr>
                                      <p:to>
                                        <p:strVal val="visible"/>
                                      </p:to>
                                    </p:set>
                                    <p:animEffect transition="in" filter="strips(downLeft)">
                                      <p:cBhvr>
                                        <p:cTn id="92" dur="500"/>
                                        <p:tgtEl>
                                          <p:spTgt spid="111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Synthetic Division</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latin typeface="Cambria" pitchFamily="18" charset="0"/>
              </a:rPr>
              <a:t>Division of Polynomials</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r>
              <a:rPr lang="en-US" sz="2400" dirty="0"/>
              <a:t>Another method of division which has a very shorts and simple procedure is called </a:t>
            </a:r>
            <a:r>
              <a:rPr lang="en-US" sz="2400" b="1" i="1" dirty="0"/>
              <a:t>synthetic division</a:t>
            </a:r>
            <a:r>
              <a:rPr lang="en-US" sz="2400" dirty="0"/>
              <a:t>.</a:t>
            </a:r>
          </a:p>
          <a:p>
            <a:r>
              <a:rPr lang="en-US" sz="2400" dirty="0"/>
              <a:t>Unlike the usual division which involves the four fundamental operations. The division requires only </a:t>
            </a:r>
            <a:r>
              <a:rPr lang="en-US" sz="2400" i="1" dirty="0"/>
              <a:t>addition and multiplication</a:t>
            </a:r>
            <a:r>
              <a:rPr lang="en-US" sz="2400" dirty="0"/>
              <a:t> applied to coefficients. This method is applied when divisor is of the form x ± a.</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699</TotalTime>
  <Words>572</Words>
  <Application>Microsoft Office PowerPoint</Application>
  <PresentationFormat>On-screen Show (16:9)</PresentationFormat>
  <Paragraphs>81</Paragraphs>
  <Slides>13</Slides>
  <Notes>7</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9" baseType="lpstr">
      <vt:lpstr>Arial</vt:lpstr>
      <vt:lpstr>Calibri</vt:lpstr>
      <vt:lpstr>Cambria</vt:lpstr>
      <vt:lpstr>Symbol</vt:lpstr>
      <vt:lpstr>Office Theme</vt:lpstr>
      <vt:lpstr>Equation</vt:lpstr>
      <vt:lpstr>Dividing Polynomials</vt:lpstr>
      <vt:lpstr>Dividing Polynomials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177</cp:revision>
  <dcterms:created xsi:type="dcterms:W3CDTF">2016-12-20T05:05:08Z</dcterms:created>
  <dcterms:modified xsi:type="dcterms:W3CDTF">2017-02-20T16:55:27Z</dcterms:modified>
</cp:coreProperties>
</file>